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83" r:id="rId4"/>
    <p:sldId id="291" r:id="rId5"/>
    <p:sldId id="280" r:id="rId6"/>
    <p:sldId id="281" r:id="rId7"/>
    <p:sldId id="282" r:id="rId8"/>
    <p:sldId id="292" r:id="rId9"/>
    <p:sldId id="293" r:id="rId10"/>
    <p:sldId id="258" r:id="rId11"/>
    <p:sldId id="279" r:id="rId12"/>
    <p:sldId id="284" r:id="rId13"/>
    <p:sldId id="286" r:id="rId14"/>
    <p:sldId id="287" r:id="rId15"/>
    <p:sldId id="288" r:id="rId16"/>
    <p:sldId id="289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285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290" r:id="rId36"/>
    <p:sldId id="324" r:id="rId37"/>
    <p:sldId id="325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D5AB6-D193-406D-B0F6-49926C63CC1B}" v="2" dt="2023-12-17T08:14:15.317"/>
    <p1510:client id="{75063D3B-569E-4B83-BFF7-AE72E647F341}" v="427" dt="2023-12-17T03:32:0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8" autoAdjust="0"/>
    <p:restoredTop sz="88425" autoAdjust="0"/>
  </p:normalViewPr>
  <p:slideViewPr>
    <p:cSldViewPr snapToGrid="0">
      <p:cViewPr varScale="1">
        <p:scale>
          <a:sx n="89" d="100"/>
          <a:sy n="89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yeon Kim" userId="9ee3df69bcff9992" providerId="LiveId" clId="{39A4C63C-3378-404D-B815-646D52E47573}"/>
    <pc:docChg chg="undo custSel addSld delSld modSld sldOrd addMainMaster delMainMaster">
      <pc:chgData name="Jiyeon Kim" userId="9ee3df69bcff9992" providerId="LiveId" clId="{39A4C63C-3378-404D-B815-646D52E47573}" dt="2023-11-29T13:05:01.708" v="4438" actId="20577"/>
      <pc:docMkLst>
        <pc:docMk/>
      </pc:docMkLst>
      <pc:sldChg chg="addSp delSp modSp mod setBg modClrScheme chgLayout">
        <pc:chgData name="Jiyeon Kim" userId="9ee3df69bcff9992" providerId="LiveId" clId="{39A4C63C-3378-404D-B815-646D52E47573}" dt="2023-11-21T15:02:05.828" v="2547" actId="207"/>
        <pc:sldMkLst>
          <pc:docMk/>
          <pc:sldMk cId="1934708009" sldId="256"/>
        </pc:sldMkLst>
        <pc:spChg chg="del">
          <ac:chgData name="Jiyeon Kim" userId="9ee3df69bcff9992" providerId="LiveId" clId="{39A4C63C-3378-404D-B815-646D52E47573}" dt="2023-11-21T10:14:25.896" v="530" actId="478"/>
          <ac:spMkLst>
            <pc:docMk/>
            <pc:sldMk cId="1934708009" sldId="256"/>
            <ac:spMk id="2" creationId="{F315B69D-4375-6FD1-E424-23C3E5C2E83A}"/>
          </ac:spMkLst>
        </pc:spChg>
        <pc:spChg chg="add mod">
          <ac:chgData name="Jiyeon Kim" userId="9ee3df69bcff9992" providerId="LiveId" clId="{39A4C63C-3378-404D-B815-646D52E47573}" dt="2023-11-21T11:27:19.409" v="970" actId="1076"/>
          <ac:spMkLst>
            <pc:docMk/>
            <pc:sldMk cId="1934708009" sldId="256"/>
            <ac:spMk id="3" creationId="{A26A6B11-1DC9-2916-FF23-913A43A92035}"/>
          </ac:spMkLst>
        </pc:spChg>
        <pc:spChg chg="mod">
          <ac:chgData name="Jiyeon Kim" userId="9ee3df69bcff9992" providerId="LiveId" clId="{39A4C63C-3378-404D-B815-646D52E47573}" dt="2023-11-21T10:14:24.543" v="529" actId="20577"/>
          <ac:spMkLst>
            <pc:docMk/>
            <pc:sldMk cId="1934708009" sldId="256"/>
            <ac:spMk id="4" creationId="{52E2DB8D-7A1D-2305-1EBE-8FD94FBC33B2}"/>
          </ac:spMkLst>
        </pc:spChg>
        <pc:spChg chg="add del mod">
          <ac:chgData name="Jiyeon Kim" userId="9ee3df69bcff9992" providerId="LiveId" clId="{39A4C63C-3378-404D-B815-646D52E47573}" dt="2023-11-19T12:03:30.459" v="25" actId="478"/>
          <ac:spMkLst>
            <pc:docMk/>
            <pc:sldMk cId="1934708009" sldId="256"/>
            <ac:spMk id="8" creationId="{9F945019-3AA6-73F5-FDA5-2B172EF63CC0}"/>
          </ac:spMkLst>
        </pc:spChg>
        <pc:spChg chg="add del">
          <ac:chgData name="Jiyeon Kim" userId="9ee3df69bcff9992" providerId="LiveId" clId="{39A4C63C-3378-404D-B815-646D52E47573}" dt="2023-11-19T13:16:30.361" v="340" actId="26606"/>
          <ac:spMkLst>
            <pc:docMk/>
            <pc:sldMk cId="1934708009" sldId="256"/>
            <ac:spMk id="9" creationId="{42A4FC2C-047E-45A5-965D-8E1E3BF09BC6}"/>
          </ac:spMkLst>
        </pc:spChg>
        <pc:spChg chg="add del mod">
          <ac:chgData name="Jiyeon Kim" userId="9ee3df69bcff9992" providerId="LiveId" clId="{39A4C63C-3378-404D-B815-646D52E47573}" dt="2023-11-21T15:02:05.828" v="2547" actId="207"/>
          <ac:spMkLst>
            <pc:docMk/>
            <pc:sldMk cId="1934708009" sldId="256"/>
            <ac:spMk id="10" creationId="{CA5DA461-E8DD-F80D-D32D-E9A69253F925}"/>
          </ac:spMkLst>
        </pc:spChg>
        <pc:spChg chg="add del">
          <ac:chgData name="Jiyeon Kim" userId="9ee3df69bcff9992" providerId="LiveId" clId="{39A4C63C-3378-404D-B815-646D52E47573}" dt="2023-11-19T13:16:16.567" v="336" actId="26606"/>
          <ac:spMkLst>
            <pc:docMk/>
            <pc:sldMk cId="1934708009" sldId="256"/>
            <ac:spMk id="11" creationId="{32BC26D8-82FB-445E-AA49-62A77D7C1EE0}"/>
          </ac:spMkLst>
        </pc:spChg>
        <pc:spChg chg="add del">
          <ac:chgData name="Jiyeon Kim" userId="9ee3df69bcff9992" providerId="LiveId" clId="{39A4C63C-3378-404D-B815-646D52E47573}" dt="2023-11-19T13:16:16.567" v="336" actId="26606"/>
          <ac:spMkLst>
            <pc:docMk/>
            <pc:sldMk cId="1934708009" sldId="256"/>
            <ac:spMk id="12" creationId="{CB44330D-EA18-4254-AA95-EB49948539B8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14" creationId="{435959F4-53DA-47FF-BC24-1E5B75C69876}"/>
          </ac:spMkLst>
        </pc:spChg>
        <pc:spChg chg="add del">
          <ac:chgData name="Jiyeon Kim" userId="9ee3df69bcff9992" providerId="LiveId" clId="{39A4C63C-3378-404D-B815-646D52E47573}" dt="2023-11-19T13:16:22.593" v="338" actId="26606"/>
          <ac:spMkLst>
            <pc:docMk/>
            <pc:sldMk cId="1934708009" sldId="256"/>
            <ac:spMk id="15" creationId="{01D0AF59-99C3-4251-AB9A-C966C6AD4400}"/>
          </ac:spMkLst>
        </pc:spChg>
        <pc:spChg chg="add del">
          <ac:chgData name="Jiyeon Kim" userId="9ee3df69bcff9992" providerId="LiveId" clId="{39A4C63C-3378-404D-B815-646D52E47573}" dt="2023-11-19T13:16:22.593" v="338" actId="26606"/>
          <ac:spMkLst>
            <pc:docMk/>
            <pc:sldMk cId="1934708009" sldId="256"/>
            <ac:spMk id="17" creationId="{1855405F-37A2-4869-9154-F8BE3BECE6C3}"/>
          </ac:spMkLst>
        </pc:spChg>
        <pc:spChg chg="add del">
          <ac:chgData name="Jiyeon Kim" userId="9ee3df69bcff9992" providerId="LiveId" clId="{39A4C63C-3378-404D-B815-646D52E47573}" dt="2023-11-19T13:16:30.361" v="340" actId="26606"/>
          <ac:spMkLst>
            <pc:docMk/>
            <pc:sldMk cId="1934708009" sldId="256"/>
            <ac:spMk id="21" creationId="{0B761509-3B9A-49A6-A84B-C3D86811697D}"/>
          </ac:spMkLst>
        </pc:spChg>
        <pc:spChg chg="add del">
          <ac:chgData name="Jiyeon Kim" userId="9ee3df69bcff9992" providerId="LiveId" clId="{39A4C63C-3378-404D-B815-646D52E47573}" dt="2023-11-19T13:16:30.361" v="340" actId="26606"/>
          <ac:spMkLst>
            <pc:docMk/>
            <pc:sldMk cId="1934708009" sldId="256"/>
            <ac:spMk id="22" creationId="{91DE43FD-EB47-414A-B0AB-169B0FFFA527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25" creationId="{59226104-0061-4319-8237-9C001BF85D49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27" creationId="{A5D0B0D3-D735-4619-AA45-B57B791E1744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29" creationId="{D1DEB8A1-0BB8-48FD-8739-36D42B5F2E9C}"/>
          </ac:spMkLst>
        </pc:spChg>
        <pc:spChg chg="add del">
          <ac:chgData name="Jiyeon Kim" userId="9ee3df69bcff9992" providerId="LiveId" clId="{39A4C63C-3378-404D-B815-646D52E47573}" dt="2023-11-19T11:55:55.154" v="16" actId="26606"/>
          <ac:spMkLst>
            <pc:docMk/>
            <pc:sldMk cId="1934708009" sldId="256"/>
            <ac:spMk id="31" creationId="{8E888BFA-FA2E-44AF-9D7B-16D609CD43A8}"/>
          </ac:spMkLst>
        </pc:spChg>
        <pc:grpChg chg="add del">
          <ac:chgData name="Jiyeon Kim" userId="9ee3df69bcff9992" providerId="LiveId" clId="{39A4C63C-3378-404D-B815-646D52E47573}" dt="2023-11-19T11:55:55.154" v="16" actId="26606"/>
          <ac:grpSpMkLst>
            <pc:docMk/>
            <pc:sldMk cId="1934708009" sldId="256"/>
            <ac:grpSpMk id="16" creationId="{A7CF83E8-F6F0-41E3-B580-7412A04DDFB5}"/>
          </ac:grpSpMkLst>
        </pc:grpChg>
        <pc:grpChg chg="add del">
          <ac:chgData name="Jiyeon Kim" userId="9ee3df69bcff9992" providerId="LiveId" clId="{39A4C63C-3378-404D-B815-646D52E47573}" dt="2023-11-19T13:16:30.361" v="340" actId="26606"/>
          <ac:grpSpMkLst>
            <pc:docMk/>
            <pc:sldMk cId="1934708009" sldId="256"/>
            <ac:grpSpMk id="18" creationId="{58495BCC-CE77-4CC2-952E-846F41119FD5}"/>
          </ac:grpSpMkLst>
        </pc:grpChg>
        <pc:grpChg chg="add del">
          <ac:chgData name="Jiyeon Kim" userId="9ee3df69bcff9992" providerId="LiveId" clId="{39A4C63C-3378-404D-B815-646D52E47573}" dt="2023-11-19T11:55:55.154" v="16" actId="26606"/>
          <ac:grpSpMkLst>
            <pc:docMk/>
            <pc:sldMk cId="1934708009" sldId="256"/>
            <ac:grpSpMk id="33" creationId="{67CE019E-45F4-43D5-9AB7-9B668C6E6AD6}"/>
          </ac:grpSpMkLst>
        </pc:grpChg>
        <pc:picChg chg="del mod">
          <ac:chgData name="Jiyeon Kim" userId="9ee3df69bcff9992" providerId="LiveId" clId="{39A4C63C-3378-404D-B815-646D52E47573}" dt="2023-11-19T11:52:31.192" v="2" actId="478"/>
          <ac:picMkLst>
            <pc:docMk/>
            <pc:sldMk cId="1934708009" sldId="256"/>
            <ac:picMk id="5" creationId="{3AE5AD3F-5D03-08F8-0FAE-89212A69DBD8}"/>
          </ac:picMkLst>
        </pc:picChg>
        <pc:picChg chg="add del">
          <ac:chgData name="Jiyeon Kim" userId="9ee3df69bcff9992" providerId="LiveId" clId="{39A4C63C-3378-404D-B815-646D52E47573}" dt="2023-11-19T11:52:53.253" v="4" actId="478"/>
          <ac:picMkLst>
            <pc:docMk/>
            <pc:sldMk cId="1934708009" sldId="256"/>
            <ac:picMk id="6" creationId="{46F10D4B-950D-4C03-F6E9-C464DF75E1F4}"/>
          </ac:picMkLst>
        </pc:picChg>
        <pc:picChg chg="mod">
          <ac:chgData name="Jiyeon Kim" userId="9ee3df69bcff9992" providerId="LiveId" clId="{39A4C63C-3378-404D-B815-646D52E47573}" dt="2023-11-21T11:27:13.029" v="968" actId="1076"/>
          <ac:picMkLst>
            <pc:docMk/>
            <pc:sldMk cId="1934708009" sldId="256"/>
            <ac:picMk id="6" creationId="{73CE769D-D811-5B50-9DBA-C4D3E3C60303}"/>
          </ac:picMkLst>
        </pc:picChg>
        <pc:picChg chg="add mod">
          <ac:chgData name="Jiyeon Kim" userId="9ee3df69bcff9992" providerId="LiveId" clId="{39A4C63C-3378-404D-B815-646D52E47573}" dt="2023-11-19T13:16:30.361" v="340" actId="26606"/>
          <ac:picMkLst>
            <pc:docMk/>
            <pc:sldMk cId="1934708009" sldId="256"/>
            <ac:picMk id="7" creationId="{5CF5FA3E-471B-4BF7-23ED-95BFF5A79083}"/>
          </ac:picMkLst>
        </pc:picChg>
      </pc:sldChg>
      <pc:sldChg chg="addSp delSp modSp add mod">
        <pc:chgData name="Jiyeon Kim" userId="9ee3df69bcff9992" providerId="LiveId" clId="{39A4C63C-3378-404D-B815-646D52E47573}" dt="2023-11-21T15:02:51.421" v="2548" actId="207"/>
        <pc:sldMkLst>
          <pc:docMk/>
          <pc:sldMk cId="3728144112" sldId="257"/>
        </pc:sldMkLst>
        <pc:spChg chg="mod">
          <ac:chgData name="Jiyeon Kim" userId="9ee3df69bcff9992" providerId="LiveId" clId="{39A4C63C-3378-404D-B815-646D52E47573}" dt="2023-11-21T15:02:51.421" v="2548" actId="207"/>
          <ac:spMkLst>
            <pc:docMk/>
            <pc:sldMk cId="3728144112" sldId="257"/>
            <ac:spMk id="3" creationId="{B1729DFC-9259-81A5-EBDB-35CDD60D9CA7}"/>
          </ac:spMkLst>
        </pc:spChg>
        <pc:spChg chg="mod">
          <ac:chgData name="Jiyeon Kim" userId="9ee3df69bcff9992" providerId="LiveId" clId="{39A4C63C-3378-404D-B815-646D52E47573}" dt="2023-11-21T15:02:51.421" v="2548" actId="207"/>
          <ac:spMkLst>
            <pc:docMk/>
            <pc:sldMk cId="3728144112" sldId="257"/>
            <ac:spMk id="4" creationId="{5DD98D45-9EA6-BFB9-528A-1C0F30DA186D}"/>
          </ac:spMkLst>
        </pc:spChg>
        <pc:spChg chg="add mod">
          <ac:chgData name="Jiyeon Kim" userId="9ee3df69bcff9992" providerId="LiveId" clId="{39A4C63C-3378-404D-B815-646D52E47573}" dt="2023-11-21T13:25:51.277" v="2452" actId="1076"/>
          <ac:spMkLst>
            <pc:docMk/>
            <pc:sldMk cId="3728144112" sldId="257"/>
            <ac:spMk id="6" creationId="{C021B986-45FC-8A0E-7B8B-A330243141C1}"/>
          </ac:spMkLst>
        </pc:spChg>
        <pc:picChg chg="del mod">
          <ac:chgData name="Jiyeon Kim" userId="9ee3df69bcff9992" providerId="LiveId" clId="{39A4C63C-3378-404D-B815-646D52E47573}" dt="2023-11-19T13:05:54.486" v="31" actId="478"/>
          <ac:picMkLst>
            <pc:docMk/>
            <pc:sldMk cId="3728144112" sldId="257"/>
            <ac:picMk id="7" creationId="{5CF5FA3E-471B-4BF7-23ED-95BFF5A79083}"/>
          </ac:picMkLst>
        </pc:picChg>
      </pc:sldChg>
      <pc:sldChg chg="add del">
        <pc:chgData name="Jiyeon Kim" userId="9ee3df69bcff9992" providerId="LiveId" clId="{39A4C63C-3378-404D-B815-646D52E47573}" dt="2023-11-19T13:05:55.612" v="32" actId="47"/>
        <pc:sldMkLst>
          <pc:docMk/>
          <pc:sldMk cId="1197390899" sldId="258"/>
        </pc:sldMkLst>
      </pc:sldChg>
      <pc:sldChg chg="addSp delSp modSp add mod">
        <pc:chgData name="Jiyeon Kim" userId="9ee3df69bcff9992" providerId="LiveId" clId="{39A4C63C-3378-404D-B815-646D52E47573}" dt="2023-11-25T14:48:09.805" v="3025" actId="1076"/>
        <pc:sldMkLst>
          <pc:docMk/>
          <pc:sldMk cId="2292261130" sldId="258"/>
        </pc:sldMkLst>
        <pc:spChg chg="add mod">
          <ac:chgData name="Jiyeon Kim" userId="9ee3df69bcff9992" providerId="LiveId" clId="{39A4C63C-3378-404D-B815-646D52E47573}" dt="2023-11-19T13:06:16.938" v="79" actId="20577"/>
          <ac:spMkLst>
            <pc:docMk/>
            <pc:sldMk cId="2292261130" sldId="258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1T15:03:06.124" v="2550" actId="208"/>
          <ac:spMkLst>
            <pc:docMk/>
            <pc:sldMk cId="2292261130" sldId="258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06.124" v="2550" actId="208"/>
          <ac:spMkLst>
            <pc:docMk/>
            <pc:sldMk cId="2292261130" sldId="258"/>
            <ac:spMk id="5" creationId="{5D8528FA-680E-09F3-C9DC-8064B9B5565C}"/>
          </ac:spMkLst>
        </pc:spChg>
        <pc:spChg chg="add mod">
          <ac:chgData name="Jiyeon Kim" userId="9ee3df69bcff9992" providerId="LiveId" clId="{39A4C63C-3378-404D-B815-646D52E47573}" dt="2023-11-25T14:48:09.805" v="3025" actId="1076"/>
          <ac:spMkLst>
            <pc:docMk/>
            <pc:sldMk cId="2292261130" sldId="258"/>
            <ac:spMk id="6" creationId="{F0782DA6-5E54-17BE-9B86-5328782614FC}"/>
          </ac:spMkLst>
        </pc:spChg>
        <pc:spChg chg="add mod">
          <ac:chgData name="Jiyeon Kim" userId="9ee3df69bcff9992" providerId="LiveId" clId="{39A4C63C-3378-404D-B815-646D52E47573}" dt="2023-11-25T14:48:09.805" v="3025" actId="1076"/>
          <ac:spMkLst>
            <pc:docMk/>
            <pc:sldMk cId="2292261130" sldId="258"/>
            <ac:spMk id="7" creationId="{311EE802-792A-6266-92F1-F2664ECB1E87}"/>
          </ac:spMkLst>
        </pc:spChg>
        <pc:picChg chg="add del mod">
          <ac:chgData name="Jiyeon Kim" userId="9ee3df69bcff9992" providerId="LiveId" clId="{39A4C63C-3378-404D-B815-646D52E47573}" dt="2023-11-21T13:30:12.025" v="2458" actId="478"/>
          <ac:picMkLst>
            <pc:docMk/>
            <pc:sldMk cId="2292261130" sldId="258"/>
            <ac:picMk id="6" creationId="{74FAE034-E5BA-5536-FECF-5A9AAD272D22}"/>
          </ac:picMkLst>
        </pc:picChg>
        <pc:picChg chg="add del mod">
          <ac:chgData name="Jiyeon Kim" userId="9ee3df69bcff9992" providerId="LiveId" clId="{39A4C63C-3378-404D-B815-646D52E47573}" dt="2023-11-21T13:30:33.506" v="2464" actId="478"/>
          <ac:picMkLst>
            <pc:docMk/>
            <pc:sldMk cId="2292261130" sldId="258"/>
            <ac:picMk id="7" creationId="{8101EDFE-5062-39A2-9E80-266D20AE76FE}"/>
          </ac:picMkLst>
        </pc:picChg>
        <pc:picChg chg="add del">
          <ac:chgData name="Jiyeon Kim" userId="9ee3df69bcff9992" providerId="LiveId" clId="{39A4C63C-3378-404D-B815-646D52E47573}" dt="2023-11-25T14:46:45.514" v="3020" actId="478"/>
          <ac:picMkLst>
            <pc:docMk/>
            <pc:sldMk cId="2292261130" sldId="258"/>
            <ac:picMk id="8" creationId="{AB52AE15-7CAA-039F-52A9-047A64B2E648}"/>
          </ac:picMkLst>
        </pc:picChg>
        <pc:picChg chg="add mod">
          <ac:chgData name="Jiyeon Kim" userId="9ee3df69bcff9992" providerId="LiveId" clId="{39A4C63C-3378-404D-B815-646D52E47573}" dt="2023-11-25T14:48:09.805" v="3025" actId="1076"/>
          <ac:picMkLst>
            <pc:docMk/>
            <pc:sldMk cId="2292261130" sldId="258"/>
            <ac:picMk id="10" creationId="{6B04BF3E-8B51-B167-A883-8ABD69CE61AF}"/>
          </ac:picMkLst>
        </pc:picChg>
        <pc:cxnChg chg="mod">
          <ac:chgData name="Jiyeon Kim" userId="9ee3df69bcff9992" providerId="LiveId" clId="{39A4C63C-3378-404D-B815-646D52E47573}" dt="2023-11-21T15:03:06.124" v="2550" actId="208"/>
          <ac:cxnSpMkLst>
            <pc:docMk/>
            <pc:sldMk cId="2292261130" sldId="258"/>
            <ac:cxnSpMk id="11" creationId="{F0916424-FDB4-01DB-9B44-6A7C1F8E1510}"/>
          </ac:cxnSpMkLst>
        </pc:cxnChg>
      </pc:sldChg>
      <pc:sldChg chg="add del">
        <pc:chgData name="Jiyeon Kim" userId="9ee3df69bcff9992" providerId="LiveId" clId="{39A4C63C-3378-404D-B815-646D52E47573}" dt="2023-11-19T13:06:31.794" v="100" actId="47"/>
        <pc:sldMkLst>
          <pc:docMk/>
          <pc:sldMk cId="314365775" sldId="259"/>
        </pc:sldMkLst>
      </pc:sldChg>
      <pc:sldChg chg="add del">
        <pc:chgData name="Jiyeon Kim" userId="9ee3df69bcff9992" providerId="LiveId" clId="{39A4C63C-3378-404D-B815-646D52E47573}" dt="2023-11-19T13:05:56.792" v="34" actId="47"/>
        <pc:sldMkLst>
          <pc:docMk/>
          <pc:sldMk cId="2618421929" sldId="259"/>
        </pc:sldMkLst>
      </pc:sldChg>
      <pc:sldChg chg="add del">
        <pc:chgData name="Jiyeon Kim" userId="9ee3df69bcff9992" providerId="LiveId" clId="{39A4C63C-3378-404D-B815-646D52E47573}" dt="2023-11-19T13:06:32.671" v="101" actId="47"/>
        <pc:sldMkLst>
          <pc:docMk/>
          <pc:sldMk cId="3300129788" sldId="260"/>
        </pc:sldMkLst>
      </pc:sldChg>
      <pc:sldChg chg="add del">
        <pc:chgData name="Jiyeon Kim" userId="9ee3df69bcff9992" providerId="LiveId" clId="{39A4C63C-3378-404D-B815-646D52E47573}" dt="2023-11-19T13:05:55.943" v="33" actId="47"/>
        <pc:sldMkLst>
          <pc:docMk/>
          <pc:sldMk cId="3785937703" sldId="260"/>
        </pc:sldMkLst>
      </pc:sldChg>
      <pc:sldChg chg="modSp add mod">
        <pc:chgData name="Jiyeon Kim" userId="9ee3df69bcff9992" providerId="LiveId" clId="{39A4C63C-3378-404D-B815-646D52E47573}" dt="2023-11-19T13:06:24.016" v="99" actId="20577"/>
        <pc:sldMkLst>
          <pc:docMk/>
          <pc:sldMk cId="3138532589" sldId="261"/>
        </pc:sldMkLst>
        <pc:spChg chg="mod">
          <ac:chgData name="Jiyeon Kim" userId="9ee3df69bcff9992" providerId="LiveId" clId="{39A4C63C-3378-404D-B815-646D52E47573}" dt="2023-11-19T13:06:24.016" v="99" actId="20577"/>
          <ac:spMkLst>
            <pc:docMk/>
            <pc:sldMk cId="3138532589" sldId="261"/>
            <ac:spMk id="2" creationId="{31263ECE-A75C-BD77-1CD8-E0C4FE5D9165}"/>
          </ac:spMkLst>
        </pc:spChg>
      </pc:sldChg>
      <pc:sldChg chg="addSp modSp add mod">
        <pc:chgData name="Jiyeon Kim" userId="9ee3df69bcff9992" providerId="LiveId" clId="{39A4C63C-3378-404D-B815-646D52E47573}" dt="2023-11-19T13:15:31.698" v="334" actId="1076"/>
        <pc:sldMkLst>
          <pc:docMk/>
          <pc:sldMk cId="3473392973" sldId="262"/>
        </pc:sldMkLst>
        <pc:spChg chg="mod">
          <ac:chgData name="Jiyeon Kim" userId="9ee3df69bcff9992" providerId="LiveId" clId="{39A4C63C-3378-404D-B815-646D52E47573}" dt="2023-11-19T13:06:48.091" v="131" actId="20577"/>
          <ac:spMkLst>
            <pc:docMk/>
            <pc:sldMk cId="3473392973" sldId="262"/>
            <ac:spMk id="2" creationId="{31263ECE-A75C-BD77-1CD8-E0C4FE5D9165}"/>
          </ac:spMkLst>
        </pc:spChg>
        <pc:picChg chg="add mod">
          <ac:chgData name="Jiyeon Kim" userId="9ee3df69bcff9992" providerId="LiveId" clId="{39A4C63C-3378-404D-B815-646D52E47573}" dt="2023-11-19T13:15:31.698" v="334" actId="1076"/>
          <ac:picMkLst>
            <pc:docMk/>
            <pc:sldMk cId="3473392973" sldId="262"/>
            <ac:picMk id="3" creationId="{1CDF44BD-018F-E735-017D-C7A454407DE4}"/>
          </ac:picMkLst>
        </pc:picChg>
      </pc:sldChg>
      <pc:sldChg chg="modSp add mod replId">
        <pc:chgData name="Jiyeon Kim" userId="9ee3df69bcff9992" providerId="LiveId" clId="{39A4C63C-3378-404D-B815-646D52E47573}" dt="2023-11-19T13:11:05.158" v="332" actId="20577"/>
        <pc:sldMkLst>
          <pc:docMk/>
          <pc:sldMk cId="2391888690" sldId="263"/>
        </pc:sldMkLst>
        <pc:spChg chg="mod">
          <ac:chgData name="Jiyeon Kim" userId="9ee3df69bcff9992" providerId="LiveId" clId="{39A4C63C-3378-404D-B815-646D52E47573}" dt="2023-11-19T13:11:05.158" v="332" actId="20577"/>
          <ac:spMkLst>
            <pc:docMk/>
            <pc:sldMk cId="2391888690" sldId="263"/>
            <ac:spMk id="2" creationId="{31263ECE-A75C-BD77-1CD8-E0C4FE5D9165}"/>
          </ac:spMkLst>
        </pc:spChg>
      </pc:sldChg>
      <pc:sldChg chg="modSp add mod">
        <pc:chgData name="Jiyeon Kim" userId="9ee3df69bcff9992" providerId="LiveId" clId="{39A4C63C-3378-404D-B815-646D52E47573}" dt="2023-11-19T13:07:40.819" v="155" actId="20577"/>
        <pc:sldMkLst>
          <pc:docMk/>
          <pc:sldMk cId="1039645087" sldId="264"/>
        </pc:sldMkLst>
        <pc:spChg chg="mod">
          <ac:chgData name="Jiyeon Kim" userId="9ee3df69bcff9992" providerId="LiveId" clId="{39A4C63C-3378-404D-B815-646D52E47573}" dt="2023-11-19T13:07:40.819" v="155" actId="20577"/>
          <ac:spMkLst>
            <pc:docMk/>
            <pc:sldMk cId="1039645087" sldId="264"/>
            <ac:spMk id="2" creationId="{31263ECE-A75C-BD77-1CD8-E0C4FE5D9165}"/>
          </ac:spMkLst>
        </pc:spChg>
      </pc:sldChg>
      <pc:sldChg chg="modSp add mod">
        <pc:chgData name="Jiyeon Kim" userId="9ee3df69bcff9992" providerId="LiveId" clId="{39A4C63C-3378-404D-B815-646D52E47573}" dt="2023-11-19T13:07:59.153" v="221" actId="20577"/>
        <pc:sldMkLst>
          <pc:docMk/>
          <pc:sldMk cId="3566101573" sldId="265"/>
        </pc:sldMkLst>
        <pc:spChg chg="mod">
          <ac:chgData name="Jiyeon Kim" userId="9ee3df69bcff9992" providerId="LiveId" clId="{39A4C63C-3378-404D-B815-646D52E47573}" dt="2023-11-19T13:07:59.153" v="221" actId="20577"/>
          <ac:spMkLst>
            <pc:docMk/>
            <pc:sldMk cId="3566101573" sldId="265"/>
            <ac:spMk id="2" creationId="{31263ECE-A75C-BD77-1CD8-E0C4FE5D9165}"/>
          </ac:spMkLst>
        </pc:spChg>
      </pc:sldChg>
      <pc:sldChg chg="modSp add mod">
        <pc:chgData name="Jiyeon Kim" userId="9ee3df69bcff9992" providerId="LiveId" clId="{39A4C63C-3378-404D-B815-646D52E47573}" dt="2023-11-19T13:08:31.856" v="243" actId="20577"/>
        <pc:sldMkLst>
          <pc:docMk/>
          <pc:sldMk cId="449080421" sldId="266"/>
        </pc:sldMkLst>
        <pc:spChg chg="mod">
          <ac:chgData name="Jiyeon Kim" userId="9ee3df69bcff9992" providerId="LiveId" clId="{39A4C63C-3378-404D-B815-646D52E47573}" dt="2023-11-19T13:08:31.856" v="243" actId="20577"/>
          <ac:spMkLst>
            <pc:docMk/>
            <pc:sldMk cId="449080421" sldId="266"/>
            <ac:spMk id="2" creationId="{31263ECE-A75C-BD77-1CD8-E0C4FE5D9165}"/>
          </ac:spMkLst>
        </pc:spChg>
      </pc:sldChg>
      <pc:sldChg chg="modSp add mod">
        <pc:chgData name="Jiyeon Kim" userId="9ee3df69bcff9992" providerId="LiveId" clId="{39A4C63C-3378-404D-B815-646D52E47573}" dt="2023-11-19T13:08:48.719" v="267" actId="20577"/>
        <pc:sldMkLst>
          <pc:docMk/>
          <pc:sldMk cId="1052653039" sldId="267"/>
        </pc:sldMkLst>
        <pc:spChg chg="mod">
          <ac:chgData name="Jiyeon Kim" userId="9ee3df69bcff9992" providerId="LiveId" clId="{39A4C63C-3378-404D-B815-646D52E47573}" dt="2023-11-19T13:08:48.719" v="267" actId="20577"/>
          <ac:spMkLst>
            <pc:docMk/>
            <pc:sldMk cId="1052653039" sldId="267"/>
            <ac:spMk id="2" creationId="{31263ECE-A75C-BD77-1CD8-E0C4FE5D9165}"/>
          </ac:spMkLst>
        </pc:spChg>
      </pc:sldChg>
      <pc:sldChg chg="addSp delSp modSp mod">
        <pc:chgData name="Jiyeon Kim" userId="9ee3df69bcff9992" providerId="LiveId" clId="{39A4C63C-3378-404D-B815-646D52E47573}" dt="2023-11-29T10:16:50.491" v="4428"/>
        <pc:sldMkLst>
          <pc:docMk/>
          <pc:sldMk cId="2676154760" sldId="268"/>
        </pc:sldMkLst>
        <pc:spChg chg="mod">
          <ac:chgData name="Jiyeon Kim" userId="9ee3df69bcff9992" providerId="LiveId" clId="{39A4C63C-3378-404D-B815-646D52E47573}" dt="2023-11-29T10:16:50.491" v="4428"/>
          <ac:spMkLst>
            <pc:docMk/>
            <pc:sldMk cId="2676154760" sldId="268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1T15:03:15.239" v="2551" actId="207"/>
          <ac:spMkLst>
            <pc:docMk/>
            <pc:sldMk cId="2676154760" sldId="268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15.239" v="2551" actId="207"/>
          <ac:spMkLst>
            <pc:docMk/>
            <pc:sldMk cId="2676154760" sldId="268"/>
            <ac:spMk id="5" creationId="{5D8528FA-680E-09F3-C9DC-8064B9B5565C}"/>
          </ac:spMkLst>
        </pc:spChg>
        <pc:spChg chg="add del mod">
          <ac:chgData name="Jiyeon Kim" userId="9ee3df69bcff9992" providerId="LiveId" clId="{39A4C63C-3378-404D-B815-646D52E47573}" dt="2023-11-25T14:49:35.912" v="3244" actId="478"/>
          <ac:spMkLst>
            <pc:docMk/>
            <pc:sldMk cId="2676154760" sldId="268"/>
            <ac:spMk id="6" creationId="{008ADEE3-B781-A2D0-06D0-8764A66014DB}"/>
          </ac:spMkLst>
        </pc:spChg>
        <pc:spChg chg="add del mod">
          <ac:chgData name="Jiyeon Kim" userId="9ee3df69bcff9992" providerId="LiveId" clId="{39A4C63C-3378-404D-B815-646D52E47573}" dt="2023-11-25T14:49:36.409" v="3245" actId="478"/>
          <ac:spMkLst>
            <pc:docMk/>
            <pc:sldMk cId="2676154760" sldId="268"/>
            <ac:spMk id="8" creationId="{88DD80DF-E05B-5264-DA4C-ACEFCE897CC9}"/>
          </ac:spMkLst>
        </pc:spChg>
        <pc:spChg chg="add mod">
          <ac:chgData name="Jiyeon Kim" userId="9ee3df69bcff9992" providerId="LiveId" clId="{39A4C63C-3378-404D-B815-646D52E47573}" dt="2023-11-25T14:54:58.505" v="3440" actId="1076"/>
          <ac:spMkLst>
            <pc:docMk/>
            <pc:sldMk cId="2676154760" sldId="268"/>
            <ac:spMk id="10" creationId="{265B6F9C-DE9D-19F1-349A-73C654392F4E}"/>
          </ac:spMkLst>
        </pc:spChg>
        <pc:spChg chg="add mod">
          <ac:chgData name="Jiyeon Kim" userId="9ee3df69bcff9992" providerId="LiveId" clId="{39A4C63C-3378-404D-B815-646D52E47573}" dt="2023-11-25T14:55:16.014" v="3449" actId="20577"/>
          <ac:spMkLst>
            <pc:docMk/>
            <pc:sldMk cId="2676154760" sldId="268"/>
            <ac:spMk id="15" creationId="{E5D5D3E0-56DB-B7FB-C554-42C381F2C99B}"/>
          </ac:spMkLst>
        </pc:spChg>
        <pc:picChg chg="add del mod">
          <ac:chgData name="Jiyeon Kim" userId="9ee3df69bcff9992" providerId="LiveId" clId="{39A4C63C-3378-404D-B815-646D52E47573}" dt="2023-11-21T13:26:17.178" v="2454" actId="478"/>
          <ac:picMkLst>
            <pc:docMk/>
            <pc:sldMk cId="2676154760" sldId="268"/>
            <ac:picMk id="6" creationId="{5FEA27BB-8E60-DCE3-AAE6-72457F47518F}"/>
          </ac:picMkLst>
        </pc:picChg>
        <pc:picChg chg="add del mod">
          <ac:chgData name="Jiyeon Kim" userId="9ee3df69bcff9992" providerId="LiveId" clId="{39A4C63C-3378-404D-B815-646D52E47573}" dt="2023-11-25T14:53:41.530" v="3248" actId="478"/>
          <ac:picMkLst>
            <pc:docMk/>
            <pc:sldMk cId="2676154760" sldId="268"/>
            <ac:picMk id="7" creationId="{49232F66-FCFC-09E4-64B6-6676FFD8EE4E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12" creationId="{8827639A-35C8-0637-B631-4151BF87239E}"/>
          </ac:picMkLst>
        </pc:picChg>
        <pc:picChg chg="add del mod">
          <ac:chgData name="Jiyeon Kim" userId="9ee3df69bcff9992" providerId="LiveId" clId="{39A4C63C-3378-404D-B815-646D52E47573}" dt="2023-11-25T14:55:11.350" v="3445" actId="478"/>
          <ac:picMkLst>
            <pc:docMk/>
            <pc:sldMk cId="2676154760" sldId="268"/>
            <ac:picMk id="14" creationId="{94772179-2B40-02C6-D9AC-F01A942E72FE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17" creationId="{B6E3F15C-5C2B-AF56-F9F8-FFC832C7DECC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18" creationId="{BAFF9039-0067-2457-534A-2EC774A7AE3F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19" creationId="{8FDB64CA-315D-03CC-FAEE-FFEA2ADB7894}"/>
          </ac:picMkLst>
        </pc:picChg>
        <pc:picChg chg="add mod">
          <ac:chgData name="Jiyeon Kim" userId="9ee3df69bcff9992" providerId="LiveId" clId="{39A4C63C-3378-404D-B815-646D52E47573}" dt="2023-11-25T15:14:58.916" v="4342" actId="1076"/>
          <ac:picMkLst>
            <pc:docMk/>
            <pc:sldMk cId="2676154760" sldId="268"/>
            <ac:picMk id="20" creationId="{8C89E49A-0035-6DED-08FB-F593018E226C}"/>
          </ac:picMkLst>
        </pc:picChg>
        <pc:cxnChg chg="mod">
          <ac:chgData name="Jiyeon Kim" userId="9ee3df69bcff9992" providerId="LiveId" clId="{39A4C63C-3378-404D-B815-646D52E47573}" dt="2023-11-21T15:03:17.557" v="2552" actId="208"/>
          <ac:cxnSpMkLst>
            <pc:docMk/>
            <pc:sldMk cId="2676154760" sldId="268"/>
            <ac:cxnSpMk id="11" creationId="{F0916424-FDB4-01DB-9B44-6A7C1F8E1510}"/>
          </ac:cxnSpMkLst>
        </pc:cxnChg>
      </pc:sldChg>
      <pc:sldChg chg="modSp mod">
        <pc:chgData name="Jiyeon Kim" userId="9ee3df69bcff9992" providerId="LiveId" clId="{39A4C63C-3378-404D-B815-646D52E47573}" dt="2023-11-29T10:17:06.694" v="4433" actId="20577"/>
        <pc:sldMkLst>
          <pc:docMk/>
          <pc:sldMk cId="3879001748" sldId="269"/>
        </pc:sldMkLst>
        <pc:spChg chg="mod">
          <ac:chgData name="Jiyeon Kim" userId="9ee3df69bcff9992" providerId="LiveId" clId="{39A4C63C-3378-404D-B815-646D52E47573}" dt="2023-11-29T10:17:06.694" v="4433" actId="20577"/>
          <ac:spMkLst>
            <pc:docMk/>
            <pc:sldMk cId="3879001748" sldId="269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1T15:03:23.428" v="2553" actId="207"/>
          <ac:spMkLst>
            <pc:docMk/>
            <pc:sldMk cId="3879001748" sldId="269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23.428" v="2553" actId="207"/>
          <ac:spMkLst>
            <pc:docMk/>
            <pc:sldMk cId="3879001748" sldId="269"/>
            <ac:spMk id="5" creationId="{5D8528FA-680E-09F3-C9DC-8064B9B5565C}"/>
          </ac:spMkLst>
        </pc:spChg>
        <pc:cxnChg chg="mod">
          <ac:chgData name="Jiyeon Kim" userId="9ee3df69bcff9992" providerId="LiveId" clId="{39A4C63C-3378-404D-B815-646D52E47573}" dt="2023-11-21T15:03:25.968" v="2554" actId="208"/>
          <ac:cxnSpMkLst>
            <pc:docMk/>
            <pc:sldMk cId="3879001748" sldId="269"/>
            <ac:cxnSpMk id="11" creationId="{F0916424-FDB4-01DB-9B44-6A7C1F8E1510}"/>
          </ac:cxnSpMkLst>
        </pc:cxnChg>
      </pc:sldChg>
      <pc:sldChg chg="modSp mod">
        <pc:chgData name="Jiyeon Kim" userId="9ee3df69bcff9992" providerId="LiveId" clId="{39A4C63C-3378-404D-B815-646D52E47573}" dt="2023-11-21T15:03:33.454" v="2556" actId="208"/>
        <pc:sldMkLst>
          <pc:docMk/>
          <pc:sldMk cId="1619949869" sldId="270"/>
        </pc:sldMkLst>
        <pc:spChg chg="mod">
          <ac:chgData name="Jiyeon Kim" userId="9ee3df69bcff9992" providerId="LiveId" clId="{39A4C63C-3378-404D-B815-646D52E47573}" dt="2023-11-21T15:03:30.902" v="2555" actId="207"/>
          <ac:spMkLst>
            <pc:docMk/>
            <pc:sldMk cId="1619949869" sldId="270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30.902" v="2555" actId="207"/>
          <ac:spMkLst>
            <pc:docMk/>
            <pc:sldMk cId="1619949869" sldId="270"/>
            <ac:spMk id="5" creationId="{5D8528FA-680E-09F3-C9DC-8064B9B5565C}"/>
          </ac:spMkLst>
        </pc:spChg>
        <pc:cxnChg chg="mod">
          <ac:chgData name="Jiyeon Kim" userId="9ee3df69bcff9992" providerId="LiveId" clId="{39A4C63C-3378-404D-B815-646D52E47573}" dt="2023-11-21T15:03:33.454" v="2556" actId="208"/>
          <ac:cxnSpMkLst>
            <pc:docMk/>
            <pc:sldMk cId="1619949869" sldId="270"/>
            <ac:cxnSpMk id="11" creationId="{F0916424-FDB4-01DB-9B44-6A7C1F8E1510}"/>
          </ac:cxnSpMkLst>
        </pc:cxnChg>
      </pc:sldChg>
      <pc:sldChg chg="addSp delSp modSp mod">
        <pc:chgData name="Jiyeon Kim" userId="9ee3df69bcff9992" providerId="LiveId" clId="{39A4C63C-3378-404D-B815-646D52E47573}" dt="2023-11-29T13:05:01.708" v="4438" actId="20577"/>
        <pc:sldMkLst>
          <pc:docMk/>
          <pc:sldMk cId="4222938039" sldId="271"/>
        </pc:sldMkLst>
        <pc:spChg chg="mod">
          <ac:chgData name="Jiyeon Kim" userId="9ee3df69bcff9992" providerId="LiveId" clId="{39A4C63C-3378-404D-B815-646D52E47573}" dt="2023-11-21T15:03:38.943" v="2557" actId="207"/>
          <ac:spMkLst>
            <pc:docMk/>
            <pc:sldMk cId="4222938039" sldId="271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38.943" v="2557" actId="207"/>
          <ac:spMkLst>
            <pc:docMk/>
            <pc:sldMk cId="4222938039" sldId="271"/>
            <ac:spMk id="5" creationId="{5D8528FA-680E-09F3-C9DC-8064B9B5565C}"/>
          </ac:spMkLst>
        </pc:spChg>
        <pc:spChg chg="add mod">
          <ac:chgData name="Jiyeon Kim" userId="9ee3df69bcff9992" providerId="LiveId" clId="{39A4C63C-3378-404D-B815-646D52E47573}" dt="2023-11-21T05:44:21.763" v="354" actId="2085"/>
          <ac:spMkLst>
            <pc:docMk/>
            <pc:sldMk cId="4222938039" sldId="271"/>
            <ac:spMk id="20" creationId="{30D26368-BE51-5319-FF4A-0F59419369F1}"/>
          </ac:spMkLst>
        </pc:spChg>
        <pc:spChg chg="mod">
          <ac:chgData name="Jiyeon Kim" userId="9ee3df69bcff9992" providerId="LiveId" clId="{39A4C63C-3378-404D-B815-646D52E47573}" dt="2023-11-29T13:05:01.708" v="4438" actId="20577"/>
          <ac:spMkLst>
            <pc:docMk/>
            <pc:sldMk cId="4222938039" sldId="271"/>
            <ac:spMk id="31" creationId="{104E7975-9C81-852C-827E-07CD57BCBE55}"/>
          </ac:spMkLst>
        </pc:spChg>
        <pc:picChg chg="add del mod">
          <ac:chgData name="Jiyeon Kim" userId="9ee3df69bcff9992" providerId="LiveId" clId="{39A4C63C-3378-404D-B815-646D52E47573}" dt="2023-11-21T04:43:02.500" v="345" actId="478"/>
          <ac:picMkLst>
            <pc:docMk/>
            <pc:sldMk cId="4222938039" sldId="271"/>
            <ac:picMk id="6" creationId="{18DD4E47-1AAC-75E2-D927-BA76321A50D8}"/>
          </ac:picMkLst>
        </pc:picChg>
        <pc:picChg chg="add mod">
          <ac:chgData name="Jiyeon Kim" userId="9ee3df69bcff9992" providerId="LiveId" clId="{39A4C63C-3378-404D-B815-646D52E47573}" dt="2023-11-21T05:43:55.028" v="350" actId="1076"/>
          <ac:picMkLst>
            <pc:docMk/>
            <pc:sldMk cId="4222938039" sldId="271"/>
            <ac:picMk id="15" creationId="{4B4BD7CD-74C1-BB47-D485-E3A83EAF7149}"/>
          </ac:picMkLst>
        </pc:picChg>
        <pc:cxnChg chg="mod">
          <ac:chgData name="Jiyeon Kim" userId="9ee3df69bcff9992" providerId="LiveId" clId="{39A4C63C-3378-404D-B815-646D52E47573}" dt="2023-11-21T15:03:40.894" v="2558" actId="208"/>
          <ac:cxnSpMkLst>
            <pc:docMk/>
            <pc:sldMk cId="4222938039" sldId="271"/>
            <ac:cxnSpMk id="11" creationId="{F0916424-FDB4-01DB-9B44-6A7C1F8E1510}"/>
          </ac:cxnSpMkLst>
        </pc:cxnChg>
      </pc:sldChg>
      <pc:sldChg chg="modSp mod">
        <pc:chgData name="Jiyeon Kim" userId="9ee3df69bcff9992" providerId="LiveId" clId="{39A4C63C-3378-404D-B815-646D52E47573}" dt="2023-11-21T15:04:26.411" v="2570" actId="208"/>
        <pc:sldMkLst>
          <pc:docMk/>
          <pc:sldMk cId="3998864449" sldId="272"/>
        </pc:sldMkLst>
        <pc:spChg chg="mod">
          <ac:chgData name="Jiyeon Kim" userId="9ee3df69bcff9992" providerId="LiveId" clId="{39A4C63C-3378-404D-B815-646D52E47573}" dt="2023-11-21T15:04:23.797" v="2569" actId="207"/>
          <ac:spMkLst>
            <pc:docMk/>
            <pc:sldMk cId="3998864449" sldId="272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4:23.797" v="2569" actId="207"/>
          <ac:spMkLst>
            <pc:docMk/>
            <pc:sldMk cId="3998864449" sldId="272"/>
            <ac:spMk id="5" creationId="{5D8528FA-680E-09F3-C9DC-8064B9B5565C}"/>
          </ac:spMkLst>
        </pc:spChg>
        <pc:cxnChg chg="mod">
          <ac:chgData name="Jiyeon Kim" userId="9ee3df69bcff9992" providerId="LiveId" clId="{39A4C63C-3378-404D-B815-646D52E47573}" dt="2023-11-21T15:04:26.411" v="2570" actId="208"/>
          <ac:cxnSpMkLst>
            <pc:docMk/>
            <pc:sldMk cId="3998864449" sldId="272"/>
            <ac:cxnSpMk id="11" creationId="{F0916424-FDB4-01DB-9B44-6A7C1F8E1510}"/>
          </ac:cxnSpMkLst>
        </pc:cxnChg>
      </pc:sldChg>
      <pc:sldChg chg="del">
        <pc:chgData name="Jiyeon Kim" userId="9ee3df69bcff9992" providerId="LiveId" clId="{39A4C63C-3378-404D-B815-646D52E47573}" dt="2023-11-21T15:04:30.695" v="2571" actId="47"/>
        <pc:sldMkLst>
          <pc:docMk/>
          <pc:sldMk cId="720457619" sldId="273"/>
        </pc:sldMkLst>
      </pc:sldChg>
      <pc:sldChg chg="addSp delSp modSp mod">
        <pc:chgData name="Jiyeon Kim" userId="9ee3df69bcff9992" providerId="LiveId" clId="{39A4C63C-3378-404D-B815-646D52E47573}" dt="2023-11-21T15:03:48.793" v="2560" actId="208"/>
        <pc:sldMkLst>
          <pc:docMk/>
          <pc:sldMk cId="1589938336" sldId="274"/>
        </pc:sldMkLst>
        <pc:spChg chg="mod">
          <ac:chgData name="Jiyeon Kim" userId="9ee3df69bcff9992" providerId="LiveId" clId="{39A4C63C-3378-404D-B815-646D52E47573}" dt="2023-11-21T15:03:46.110" v="2559" actId="207"/>
          <ac:spMkLst>
            <pc:docMk/>
            <pc:sldMk cId="1589938336" sldId="274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46.110" v="2559" actId="207"/>
          <ac:spMkLst>
            <pc:docMk/>
            <pc:sldMk cId="1589938336" sldId="274"/>
            <ac:spMk id="5" creationId="{5D8528FA-680E-09F3-C9DC-8064B9B5565C}"/>
          </ac:spMkLst>
        </pc:spChg>
        <pc:spChg chg="mod">
          <ac:chgData name="Jiyeon Kim" userId="9ee3df69bcff9992" providerId="LiveId" clId="{39A4C63C-3378-404D-B815-646D52E47573}" dt="2023-11-21T13:16:29.019" v="1333"/>
          <ac:spMkLst>
            <pc:docMk/>
            <pc:sldMk cId="1589938336" sldId="274"/>
            <ac:spMk id="6" creationId="{0F13D5A0-FCED-88D0-0672-37561386CC7F}"/>
          </ac:spMkLst>
        </pc:spChg>
        <pc:spChg chg="mod">
          <ac:chgData name="Jiyeon Kim" userId="9ee3df69bcff9992" providerId="LiveId" clId="{39A4C63C-3378-404D-B815-646D52E47573}" dt="2023-11-21T05:52:16.304" v="515" actId="14100"/>
          <ac:spMkLst>
            <pc:docMk/>
            <pc:sldMk cId="1589938336" sldId="274"/>
            <ac:spMk id="10" creationId="{6F9F9CE0-5125-56D4-8BF7-7528A13BD710}"/>
          </ac:spMkLst>
        </pc:spChg>
        <pc:spChg chg="mod">
          <ac:chgData name="Jiyeon Kim" userId="9ee3df69bcff9992" providerId="LiveId" clId="{39A4C63C-3378-404D-B815-646D52E47573}" dt="2023-11-21T05:52:13.936" v="514" actId="20577"/>
          <ac:spMkLst>
            <pc:docMk/>
            <pc:sldMk cId="1589938336" sldId="274"/>
            <ac:spMk id="12" creationId="{DA91150B-8D97-978C-4AF5-D1E5C205F9C9}"/>
          </ac:spMkLst>
        </pc:spChg>
        <pc:spChg chg="add del mod">
          <ac:chgData name="Jiyeon Kim" userId="9ee3df69bcff9992" providerId="LiveId" clId="{39A4C63C-3378-404D-B815-646D52E47573}" dt="2023-11-21T05:46:09.039" v="390" actId="11529"/>
          <ac:spMkLst>
            <pc:docMk/>
            <pc:sldMk cId="1589938336" sldId="274"/>
            <ac:spMk id="14" creationId="{0F67744E-505B-DC2E-89E5-F595746BC909}"/>
          </ac:spMkLst>
        </pc:spChg>
        <pc:spChg chg="add mod">
          <ac:chgData name="Jiyeon Kim" userId="9ee3df69bcff9992" providerId="LiveId" clId="{39A4C63C-3378-404D-B815-646D52E47573}" dt="2023-11-21T05:50:34.259" v="421" actId="1037"/>
          <ac:spMkLst>
            <pc:docMk/>
            <pc:sldMk cId="1589938336" sldId="274"/>
            <ac:spMk id="15" creationId="{8A296EEF-2860-661A-1E16-119DB3497746}"/>
          </ac:spMkLst>
        </pc:spChg>
        <pc:spChg chg="mod">
          <ac:chgData name="Jiyeon Kim" userId="9ee3df69bcff9992" providerId="LiveId" clId="{39A4C63C-3378-404D-B815-646D52E47573}" dt="2023-11-21T11:15:18.280" v="557" actId="20577"/>
          <ac:spMkLst>
            <pc:docMk/>
            <pc:sldMk cId="1589938336" sldId="274"/>
            <ac:spMk id="20" creationId="{17BCA6A4-32A7-06B5-2704-62A0A7B2552F}"/>
          </ac:spMkLst>
        </pc:spChg>
        <pc:spChg chg="del mod">
          <ac:chgData name="Jiyeon Kim" userId="9ee3df69bcff9992" providerId="LiveId" clId="{39A4C63C-3378-404D-B815-646D52E47573}" dt="2023-11-21T11:16:38.173" v="652" actId="478"/>
          <ac:spMkLst>
            <pc:docMk/>
            <pc:sldMk cId="1589938336" sldId="274"/>
            <ac:spMk id="21" creationId="{BCA5CB88-0DDB-2D20-2AD4-246D8379E2C3}"/>
          </ac:spMkLst>
        </pc:spChg>
        <pc:spChg chg="mod">
          <ac:chgData name="Jiyeon Kim" userId="9ee3df69bcff9992" providerId="LiveId" clId="{39A4C63C-3378-404D-B815-646D52E47573}" dt="2023-11-21T05:46:56.155" v="394" actId="207"/>
          <ac:spMkLst>
            <pc:docMk/>
            <pc:sldMk cId="1589938336" sldId="274"/>
            <ac:spMk id="28" creationId="{E54FF04C-E185-0D30-A263-54A2B06D4DAC}"/>
          </ac:spMkLst>
        </pc:spChg>
        <pc:spChg chg="add del mod">
          <ac:chgData name="Jiyeon Kim" userId="9ee3df69bcff9992" providerId="LiveId" clId="{39A4C63C-3378-404D-B815-646D52E47573}" dt="2023-11-21T11:15:13.109" v="556" actId="478"/>
          <ac:spMkLst>
            <pc:docMk/>
            <pc:sldMk cId="1589938336" sldId="274"/>
            <ac:spMk id="40" creationId="{10859C39-4159-994D-A4DB-4C477A8A29FF}"/>
          </ac:spMkLst>
        </pc:spChg>
        <pc:spChg chg="add mod">
          <ac:chgData name="Jiyeon Kim" userId="9ee3df69bcff9992" providerId="LiveId" clId="{39A4C63C-3378-404D-B815-646D52E47573}" dt="2023-11-21T11:15:45.702" v="612" actId="14100"/>
          <ac:spMkLst>
            <pc:docMk/>
            <pc:sldMk cId="1589938336" sldId="274"/>
            <ac:spMk id="41" creationId="{B52CB2C6-0472-291C-B70B-99CF9AD9246F}"/>
          </ac:spMkLst>
        </pc:spChg>
        <pc:spChg chg="add mod">
          <ac:chgData name="Jiyeon Kim" userId="9ee3df69bcff9992" providerId="LiveId" clId="{39A4C63C-3378-404D-B815-646D52E47573}" dt="2023-11-21T11:16:25.624" v="649" actId="20577"/>
          <ac:spMkLst>
            <pc:docMk/>
            <pc:sldMk cId="1589938336" sldId="274"/>
            <ac:spMk id="44" creationId="{9C7732B3-DBBB-5AE9-1FC3-15A1320B00C7}"/>
          </ac:spMkLst>
        </pc:spChg>
        <pc:spChg chg="add mod">
          <ac:chgData name="Jiyeon Kim" userId="9ee3df69bcff9992" providerId="LiveId" clId="{39A4C63C-3378-404D-B815-646D52E47573}" dt="2023-11-21T11:16:48.370" v="676" actId="20577"/>
          <ac:spMkLst>
            <pc:docMk/>
            <pc:sldMk cId="1589938336" sldId="274"/>
            <ac:spMk id="45" creationId="{3F3CFF86-9FE0-2087-2701-C5A679C348EC}"/>
          </ac:spMkLst>
        </pc:spChg>
        <pc:spChg chg="add mod">
          <ac:chgData name="Jiyeon Kim" userId="9ee3df69bcff9992" providerId="LiveId" clId="{39A4C63C-3378-404D-B815-646D52E47573}" dt="2023-11-21T11:20:01.578" v="863" actId="1076"/>
          <ac:spMkLst>
            <pc:docMk/>
            <pc:sldMk cId="1589938336" sldId="274"/>
            <ac:spMk id="53" creationId="{90345C98-56B1-E011-51F6-B48E873B6D01}"/>
          </ac:spMkLst>
        </pc:spChg>
        <pc:cxnChg chg="mod">
          <ac:chgData name="Jiyeon Kim" userId="9ee3df69bcff9992" providerId="LiveId" clId="{39A4C63C-3378-404D-B815-646D52E47573}" dt="2023-11-21T15:03:48.793" v="2560" actId="208"/>
          <ac:cxnSpMkLst>
            <pc:docMk/>
            <pc:sldMk cId="1589938336" sldId="274"/>
            <ac:cxnSpMk id="11" creationId="{F0916424-FDB4-01DB-9B44-6A7C1F8E1510}"/>
          </ac:cxnSpMkLst>
        </pc:cxnChg>
        <pc:cxnChg chg="add mod">
          <ac:chgData name="Jiyeon Kim" userId="9ee3df69bcff9992" providerId="LiveId" clId="{39A4C63C-3378-404D-B815-646D52E47573}" dt="2023-11-21T11:19:37.785" v="843" actId="1582"/>
          <ac:cxnSpMkLst>
            <pc:docMk/>
            <pc:sldMk cId="1589938336" sldId="274"/>
            <ac:cxnSpMk id="16" creationId="{96192A02-D085-3DB5-187C-AE28FB4A074D}"/>
          </ac:cxnSpMkLst>
        </pc:cxnChg>
        <pc:cxnChg chg="add mod">
          <ac:chgData name="Jiyeon Kim" userId="9ee3df69bcff9992" providerId="LiveId" clId="{39A4C63C-3378-404D-B815-646D52E47573}" dt="2023-11-21T05:51:01.836" v="424" actId="1582"/>
          <ac:cxnSpMkLst>
            <pc:docMk/>
            <pc:sldMk cId="1589938336" sldId="274"/>
            <ac:cxnSpMk id="18" creationId="{3CD64AAF-BD55-FE92-BB29-2D98A9C4DBE0}"/>
          </ac:cxnSpMkLst>
        </pc:cxnChg>
        <pc:cxnChg chg="add del mod">
          <ac:chgData name="Jiyeon Kim" userId="9ee3df69bcff9992" providerId="LiveId" clId="{39A4C63C-3378-404D-B815-646D52E47573}" dt="2023-11-21T11:18:56.474" v="836" actId="478"/>
          <ac:cxnSpMkLst>
            <pc:docMk/>
            <pc:sldMk cId="1589938336" sldId="274"/>
            <ac:cxnSpMk id="22" creationId="{A5B24262-EA07-A671-CF76-C83BAFB5959C}"/>
          </ac:cxnSpMkLst>
        </pc:cxnChg>
        <pc:cxnChg chg="add del mod">
          <ac:chgData name="Jiyeon Kim" userId="9ee3df69bcff9992" providerId="LiveId" clId="{39A4C63C-3378-404D-B815-646D52E47573}" dt="2023-11-21T11:18:55.638" v="835" actId="478"/>
          <ac:cxnSpMkLst>
            <pc:docMk/>
            <pc:sldMk cId="1589938336" sldId="274"/>
            <ac:cxnSpMk id="27" creationId="{7D576537-6877-1C92-67B1-459553B28F9B}"/>
          </ac:cxnSpMkLst>
        </pc:cxnChg>
        <pc:cxnChg chg="add mod">
          <ac:chgData name="Jiyeon Kim" userId="9ee3df69bcff9992" providerId="LiveId" clId="{39A4C63C-3378-404D-B815-646D52E47573}" dt="2023-11-21T11:19:30.303" v="842" actId="1582"/>
          <ac:cxnSpMkLst>
            <pc:docMk/>
            <pc:sldMk cId="1589938336" sldId="274"/>
            <ac:cxnSpMk id="49" creationId="{9AB73729-804E-780E-B7B1-99A530F1D906}"/>
          </ac:cxnSpMkLst>
        </pc:cxnChg>
        <pc:cxnChg chg="add mod">
          <ac:chgData name="Jiyeon Kim" userId="9ee3df69bcff9992" providerId="LiveId" clId="{39A4C63C-3378-404D-B815-646D52E47573}" dt="2023-11-21T11:19:30.303" v="842" actId="1582"/>
          <ac:cxnSpMkLst>
            <pc:docMk/>
            <pc:sldMk cId="1589938336" sldId="274"/>
            <ac:cxnSpMk id="50" creationId="{9FC095EC-BD65-08DE-E80D-650C3928C5FB}"/>
          </ac:cxnSpMkLst>
        </pc:cxnChg>
      </pc:sldChg>
      <pc:sldChg chg="addSp delSp modSp mod">
        <pc:chgData name="Jiyeon Kim" userId="9ee3df69bcff9992" providerId="LiveId" clId="{39A4C63C-3378-404D-B815-646D52E47573}" dt="2023-11-21T15:03:56.110" v="2562" actId="208"/>
        <pc:sldMkLst>
          <pc:docMk/>
          <pc:sldMk cId="1464925842" sldId="275"/>
        </pc:sldMkLst>
        <pc:spChg chg="mod">
          <ac:chgData name="Jiyeon Kim" userId="9ee3df69bcff9992" providerId="LiveId" clId="{39A4C63C-3378-404D-B815-646D52E47573}" dt="2023-11-21T11:29:56.835" v="989" actId="20577"/>
          <ac:spMkLst>
            <pc:docMk/>
            <pc:sldMk cId="1464925842" sldId="275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1T15:03:54.185" v="2561" actId="207"/>
          <ac:spMkLst>
            <pc:docMk/>
            <pc:sldMk cId="1464925842" sldId="275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3:54.185" v="2561" actId="207"/>
          <ac:spMkLst>
            <pc:docMk/>
            <pc:sldMk cId="1464925842" sldId="275"/>
            <ac:spMk id="5" creationId="{5D8528FA-680E-09F3-C9DC-8064B9B5565C}"/>
          </ac:spMkLst>
        </pc:spChg>
        <pc:spChg chg="add mod">
          <ac:chgData name="Jiyeon Kim" userId="9ee3df69bcff9992" providerId="LiveId" clId="{39A4C63C-3378-404D-B815-646D52E47573}" dt="2023-11-21T11:35:09.847" v="1012" actId="20577"/>
          <ac:spMkLst>
            <pc:docMk/>
            <pc:sldMk cId="1464925842" sldId="275"/>
            <ac:spMk id="6" creationId="{675E2650-7F02-3DFC-F761-41500F08D333}"/>
          </ac:spMkLst>
        </pc:spChg>
        <pc:spChg chg="add mod">
          <ac:chgData name="Jiyeon Kim" userId="9ee3df69bcff9992" providerId="LiveId" clId="{39A4C63C-3378-404D-B815-646D52E47573}" dt="2023-11-21T11:36:46.888" v="1297" actId="404"/>
          <ac:spMkLst>
            <pc:docMk/>
            <pc:sldMk cId="1464925842" sldId="275"/>
            <ac:spMk id="7" creationId="{1A8FEBE1-B4CE-840C-6E24-D96EB2AF9E32}"/>
          </ac:spMkLst>
        </pc:spChg>
        <pc:spChg chg="del">
          <ac:chgData name="Jiyeon Kim" userId="9ee3df69bcff9992" providerId="LiveId" clId="{39A4C63C-3378-404D-B815-646D52E47573}" dt="2023-11-21T11:18:24.472" v="786" actId="478"/>
          <ac:spMkLst>
            <pc:docMk/>
            <pc:sldMk cId="1464925842" sldId="275"/>
            <ac:spMk id="8" creationId="{C23BE19C-2957-B665-EC28-52B03EB5631D}"/>
          </ac:spMkLst>
        </pc:spChg>
        <pc:spChg chg="add mod">
          <ac:chgData name="Jiyeon Kim" userId="9ee3df69bcff9992" providerId="LiveId" clId="{39A4C63C-3378-404D-B815-646D52E47573}" dt="2023-11-21T11:35:12.901" v="1020" actId="20577"/>
          <ac:spMkLst>
            <pc:docMk/>
            <pc:sldMk cId="1464925842" sldId="275"/>
            <ac:spMk id="10" creationId="{E48AF590-916E-D7A6-B2DC-A84E4DE5E30C}"/>
          </ac:spMkLst>
        </pc:spChg>
        <pc:spChg chg="add mod">
          <ac:chgData name="Jiyeon Kim" userId="9ee3df69bcff9992" providerId="LiveId" clId="{39A4C63C-3378-404D-B815-646D52E47573}" dt="2023-11-21T11:36:44.456" v="1296" actId="404"/>
          <ac:spMkLst>
            <pc:docMk/>
            <pc:sldMk cId="1464925842" sldId="275"/>
            <ac:spMk id="12" creationId="{48C0CAF5-894E-F00B-78DB-5205F5A2728B}"/>
          </ac:spMkLst>
        </pc:spChg>
        <pc:cxnChg chg="mod">
          <ac:chgData name="Jiyeon Kim" userId="9ee3df69bcff9992" providerId="LiveId" clId="{39A4C63C-3378-404D-B815-646D52E47573}" dt="2023-11-21T15:03:56.110" v="2562" actId="208"/>
          <ac:cxnSpMkLst>
            <pc:docMk/>
            <pc:sldMk cId="1464925842" sldId="275"/>
            <ac:cxnSpMk id="11" creationId="{F0916424-FDB4-01DB-9B44-6A7C1F8E1510}"/>
          </ac:cxnSpMkLst>
        </pc:cxnChg>
      </pc:sldChg>
      <pc:sldChg chg="addSp delSp modSp add mod">
        <pc:chgData name="Jiyeon Kim" userId="9ee3df69bcff9992" providerId="LiveId" clId="{39A4C63C-3378-404D-B815-646D52E47573}" dt="2023-11-21T15:04:03.865" v="2564" actId="208"/>
        <pc:sldMkLst>
          <pc:docMk/>
          <pc:sldMk cId="1302654630" sldId="276"/>
        </pc:sldMkLst>
        <pc:spChg chg="mod">
          <ac:chgData name="Jiyeon Kim" userId="9ee3df69bcff9992" providerId="LiveId" clId="{39A4C63C-3378-404D-B815-646D52E47573}" dt="2023-11-21T15:04:01.138" v="2563" actId="207"/>
          <ac:spMkLst>
            <pc:docMk/>
            <pc:sldMk cId="1302654630" sldId="276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4:01.138" v="2563" actId="207"/>
          <ac:spMkLst>
            <pc:docMk/>
            <pc:sldMk cId="1302654630" sldId="276"/>
            <ac:spMk id="5" creationId="{5D8528FA-680E-09F3-C9DC-8064B9B5565C}"/>
          </ac:spMkLst>
        </pc:spChg>
        <pc:spChg chg="del">
          <ac:chgData name="Jiyeon Kim" userId="9ee3df69bcff9992" providerId="LiveId" clId="{39A4C63C-3378-404D-B815-646D52E47573}" dt="2023-11-21T11:51:25.695" v="1319" actId="478"/>
          <ac:spMkLst>
            <pc:docMk/>
            <pc:sldMk cId="1302654630" sldId="276"/>
            <ac:spMk id="6" creationId="{675E2650-7F02-3DFC-F761-41500F08D333}"/>
          </ac:spMkLst>
        </pc:spChg>
        <pc:spChg chg="del">
          <ac:chgData name="Jiyeon Kim" userId="9ee3df69bcff9992" providerId="LiveId" clId="{39A4C63C-3378-404D-B815-646D52E47573}" dt="2023-11-21T11:51:28.993" v="1320" actId="478"/>
          <ac:spMkLst>
            <pc:docMk/>
            <pc:sldMk cId="1302654630" sldId="276"/>
            <ac:spMk id="7" creationId="{1A8FEBE1-B4CE-840C-6E24-D96EB2AF9E32}"/>
          </ac:spMkLst>
        </pc:spChg>
        <pc:spChg chg="add mod">
          <ac:chgData name="Jiyeon Kim" userId="9ee3df69bcff9992" providerId="LiveId" clId="{39A4C63C-3378-404D-B815-646D52E47573}" dt="2023-11-21T13:05:01.806" v="1324" actId="1076"/>
          <ac:spMkLst>
            <pc:docMk/>
            <pc:sldMk cId="1302654630" sldId="276"/>
            <ac:spMk id="8" creationId="{512B5D5B-C027-ACE3-6388-1F4309307245}"/>
          </ac:spMkLst>
        </pc:spChg>
        <pc:spChg chg="add mod">
          <ac:chgData name="Jiyeon Kim" userId="9ee3df69bcff9992" providerId="LiveId" clId="{39A4C63C-3378-404D-B815-646D52E47573}" dt="2023-11-21T13:20:31.973" v="1759" actId="120"/>
          <ac:spMkLst>
            <pc:docMk/>
            <pc:sldMk cId="1302654630" sldId="276"/>
            <ac:spMk id="17" creationId="{77B88D44-481C-81E4-FEDB-46F4884285C9}"/>
          </ac:spMkLst>
        </pc:spChg>
        <pc:spChg chg="add mod">
          <ac:chgData name="Jiyeon Kim" userId="9ee3df69bcff9992" providerId="LiveId" clId="{39A4C63C-3378-404D-B815-646D52E47573}" dt="2023-11-21T13:20:44.847" v="1760" actId="207"/>
          <ac:spMkLst>
            <pc:docMk/>
            <pc:sldMk cId="1302654630" sldId="276"/>
            <ac:spMk id="18" creationId="{1F941EE5-71D1-572F-6CA2-667393B415CC}"/>
          </ac:spMkLst>
        </pc:spChg>
        <pc:cxnChg chg="mod">
          <ac:chgData name="Jiyeon Kim" userId="9ee3df69bcff9992" providerId="LiveId" clId="{39A4C63C-3378-404D-B815-646D52E47573}" dt="2023-11-21T15:04:03.865" v="2564" actId="208"/>
          <ac:cxnSpMkLst>
            <pc:docMk/>
            <pc:sldMk cId="1302654630" sldId="276"/>
            <ac:cxnSpMk id="11" creationId="{F0916424-FDB4-01DB-9B44-6A7C1F8E1510}"/>
          </ac:cxnSpMkLst>
        </pc:cxnChg>
        <pc:cxnChg chg="add mod">
          <ac:chgData name="Jiyeon Kim" userId="9ee3df69bcff9992" providerId="LiveId" clId="{39A4C63C-3378-404D-B815-646D52E47573}" dt="2023-11-21T13:05:13.622" v="1327" actId="1582"/>
          <ac:cxnSpMkLst>
            <pc:docMk/>
            <pc:sldMk cId="1302654630" sldId="276"/>
            <ac:cxnSpMk id="14" creationId="{A292FA3E-C894-C733-E40A-85548E657727}"/>
          </ac:cxnSpMkLst>
        </pc:cxnChg>
      </pc:sldChg>
      <pc:sldChg chg="modSp del mod">
        <pc:chgData name="Jiyeon Kim" userId="9ee3df69bcff9992" providerId="LiveId" clId="{39A4C63C-3378-404D-B815-646D52E47573}" dt="2023-11-21T11:29:58.847" v="990" actId="47"/>
        <pc:sldMkLst>
          <pc:docMk/>
          <pc:sldMk cId="2605410526" sldId="276"/>
        </pc:sldMkLst>
        <pc:spChg chg="mod">
          <ac:chgData name="Jiyeon Kim" userId="9ee3df69bcff9992" providerId="LiveId" clId="{39A4C63C-3378-404D-B815-646D52E47573}" dt="2023-11-21T11:27:58.972" v="973" actId="20577"/>
          <ac:spMkLst>
            <pc:docMk/>
            <pc:sldMk cId="2605410526" sldId="276"/>
            <ac:spMk id="2" creationId="{31263ECE-A75C-BD77-1CD8-E0C4FE5D9165}"/>
          </ac:spMkLst>
        </pc:spChg>
      </pc:sldChg>
      <pc:sldChg chg="addSp delSp modSp add del mod">
        <pc:chgData name="Jiyeon Kim" userId="9ee3df69bcff9992" providerId="LiveId" clId="{39A4C63C-3378-404D-B815-646D52E47573}" dt="2023-11-21T11:51:20.970" v="1317" actId="47"/>
        <pc:sldMkLst>
          <pc:docMk/>
          <pc:sldMk cId="3546661177" sldId="276"/>
        </pc:sldMkLst>
        <pc:spChg chg="mod">
          <ac:chgData name="Jiyeon Kim" userId="9ee3df69bcff9992" providerId="LiveId" clId="{39A4C63C-3378-404D-B815-646D52E47573}" dt="2023-11-21T11:37:31.961" v="1306" actId="20577"/>
          <ac:spMkLst>
            <pc:docMk/>
            <pc:sldMk cId="3546661177" sldId="276"/>
            <ac:spMk id="6" creationId="{675E2650-7F02-3DFC-F761-41500F08D333}"/>
          </ac:spMkLst>
        </pc:spChg>
        <pc:spChg chg="mod">
          <ac:chgData name="Jiyeon Kim" userId="9ee3df69bcff9992" providerId="LiveId" clId="{39A4C63C-3378-404D-B815-646D52E47573}" dt="2023-11-21T11:37:35.480" v="1307"/>
          <ac:spMkLst>
            <pc:docMk/>
            <pc:sldMk cId="3546661177" sldId="276"/>
            <ac:spMk id="7" creationId="{1A8FEBE1-B4CE-840C-6E24-D96EB2AF9E32}"/>
          </ac:spMkLst>
        </pc:spChg>
        <pc:spChg chg="add mod">
          <ac:chgData name="Jiyeon Kim" userId="9ee3df69bcff9992" providerId="LiveId" clId="{39A4C63C-3378-404D-B815-646D52E47573}" dt="2023-11-21T11:41:09.803" v="1314" actId="2085"/>
          <ac:spMkLst>
            <pc:docMk/>
            <pc:sldMk cId="3546661177" sldId="276"/>
            <ac:spMk id="8" creationId="{650876AA-AAE5-7D75-E934-CB33E0562EFB}"/>
          </ac:spMkLst>
        </pc:spChg>
        <pc:spChg chg="del mod">
          <ac:chgData name="Jiyeon Kim" userId="9ee3df69bcff9992" providerId="LiveId" clId="{39A4C63C-3378-404D-B815-646D52E47573}" dt="2023-11-21T11:37:38.249" v="1310" actId="478"/>
          <ac:spMkLst>
            <pc:docMk/>
            <pc:sldMk cId="3546661177" sldId="276"/>
            <ac:spMk id="10" creationId="{E48AF590-916E-D7A6-B2DC-A84E4DE5E30C}"/>
          </ac:spMkLst>
        </pc:spChg>
        <pc:spChg chg="del">
          <ac:chgData name="Jiyeon Kim" userId="9ee3df69bcff9992" providerId="LiveId" clId="{39A4C63C-3378-404D-B815-646D52E47573}" dt="2023-11-21T11:37:37.189" v="1308" actId="478"/>
          <ac:spMkLst>
            <pc:docMk/>
            <pc:sldMk cId="3546661177" sldId="276"/>
            <ac:spMk id="12" creationId="{48C0CAF5-894E-F00B-78DB-5205F5A2728B}"/>
          </ac:spMkLst>
        </pc:spChg>
        <pc:cxnChg chg="add mod">
          <ac:chgData name="Jiyeon Kim" userId="9ee3df69bcff9992" providerId="LiveId" clId="{39A4C63C-3378-404D-B815-646D52E47573}" dt="2023-11-21T11:41:25.826" v="1316" actId="14100"/>
          <ac:cxnSpMkLst>
            <pc:docMk/>
            <pc:sldMk cId="3546661177" sldId="276"/>
            <ac:cxnSpMk id="15" creationId="{A38BEC60-7D65-9402-09E0-165B0A7754C9}"/>
          </ac:cxnSpMkLst>
        </pc:cxnChg>
      </pc:sldChg>
      <pc:sldChg chg="modSp add mod ord">
        <pc:chgData name="Jiyeon Kim" userId="9ee3df69bcff9992" providerId="LiveId" clId="{39A4C63C-3378-404D-B815-646D52E47573}" dt="2023-11-21T15:04:18.846" v="2568" actId="208"/>
        <pc:sldMkLst>
          <pc:docMk/>
          <pc:sldMk cId="1447890872" sldId="277"/>
        </pc:sldMkLst>
        <pc:spChg chg="mod">
          <ac:chgData name="Jiyeon Kim" userId="9ee3df69bcff9992" providerId="LiveId" clId="{39A4C63C-3378-404D-B815-646D52E47573}" dt="2023-11-21T15:04:16.399" v="2567" actId="207"/>
          <ac:spMkLst>
            <pc:docMk/>
            <pc:sldMk cId="1447890872" sldId="277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4:16.399" v="2567" actId="207"/>
          <ac:spMkLst>
            <pc:docMk/>
            <pc:sldMk cId="1447890872" sldId="277"/>
            <ac:spMk id="5" creationId="{5D8528FA-680E-09F3-C9DC-8064B9B5565C}"/>
          </ac:spMkLst>
        </pc:spChg>
        <pc:spChg chg="mod">
          <ac:chgData name="Jiyeon Kim" userId="9ee3df69bcff9992" providerId="LiveId" clId="{39A4C63C-3378-404D-B815-646D52E47573}" dt="2023-11-21T13:24:03.827" v="2348" actId="14100"/>
          <ac:spMkLst>
            <pc:docMk/>
            <pc:sldMk cId="1447890872" sldId="277"/>
            <ac:spMk id="8" creationId="{512B5D5B-C027-ACE3-6388-1F4309307245}"/>
          </ac:spMkLst>
        </pc:spChg>
        <pc:spChg chg="mod">
          <ac:chgData name="Jiyeon Kim" userId="9ee3df69bcff9992" providerId="LiveId" clId="{39A4C63C-3378-404D-B815-646D52E47573}" dt="2023-11-21T15:00:09.307" v="2544" actId="1076"/>
          <ac:spMkLst>
            <pc:docMk/>
            <pc:sldMk cId="1447890872" sldId="277"/>
            <ac:spMk id="17" creationId="{77B88D44-481C-81E4-FEDB-46F4884285C9}"/>
          </ac:spMkLst>
        </pc:spChg>
        <pc:spChg chg="mod">
          <ac:chgData name="Jiyeon Kim" userId="9ee3df69bcff9992" providerId="LiveId" clId="{39A4C63C-3378-404D-B815-646D52E47573}" dt="2023-11-21T15:00:09.307" v="2544" actId="1076"/>
          <ac:spMkLst>
            <pc:docMk/>
            <pc:sldMk cId="1447890872" sldId="277"/>
            <ac:spMk id="18" creationId="{1F941EE5-71D1-572F-6CA2-667393B415CC}"/>
          </ac:spMkLst>
        </pc:spChg>
        <pc:cxnChg chg="mod">
          <ac:chgData name="Jiyeon Kim" userId="9ee3df69bcff9992" providerId="LiveId" clId="{39A4C63C-3378-404D-B815-646D52E47573}" dt="2023-11-21T15:04:18.846" v="2568" actId="208"/>
          <ac:cxnSpMkLst>
            <pc:docMk/>
            <pc:sldMk cId="1447890872" sldId="277"/>
            <ac:cxnSpMk id="11" creationId="{F0916424-FDB4-01DB-9B44-6A7C1F8E1510}"/>
          </ac:cxnSpMkLst>
        </pc:cxnChg>
        <pc:cxnChg chg="mod">
          <ac:chgData name="Jiyeon Kim" userId="9ee3df69bcff9992" providerId="LiveId" clId="{39A4C63C-3378-404D-B815-646D52E47573}" dt="2023-11-21T13:24:03.827" v="2348" actId="14100"/>
          <ac:cxnSpMkLst>
            <pc:docMk/>
            <pc:sldMk cId="1447890872" sldId="277"/>
            <ac:cxnSpMk id="14" creationId="{A292FA3E-C894-C733-E40A-85548E657727}"/>
          </ac:cxnSpMkLst>
        </pc:cxnChg>
      </pc:sldChg>
      <pc:sldChg chg="modSp add mod">
        <pc:chgData name="Jiyeon Kim" userId="9ee3df69bcff9992" providerId="LiveId" clId="{39A4C63C-3378-404D-B815-646D52E47573}" dt="2023-11-21T15:04:11.643" v="2566" actId="208"/>
        <pc:sldMkLst>
          <pc:docMk/>
          <pc:sldMk cId="740068560" sldId="278"/>
        </pc:sldMkLst>
        <pc:spChg chg="mod">
          <ac:chgData name="Jiyeon Kim" userId="9ee3df69bcff9992" providerId="LiveId" clId="{39A4C63C-3378-404D-B815-646D52E47573}" dt="2023-11-21T15:04:08.994" v="2565" actId="207"/>
          <ac:spMkLst>
            <pc:docMk/>
            <pc:sldMk cId="740068560" sldId="278"/>
            <ac:spMk id="4" creationId="{74FD045F-C648-7CB4-6897-F3007B11858D}"/>
          </ac:spMkLst>
        </pc:spChg>
        <pc:spChg chg="mod">
          <ac:chgData name="Jiyeon Kim" userId="9ee3df69bcff9992" providerId="LiveId" clId="{39A4C63C-3378-404D-B815-646D52E47573}" dt="2023-11-21T15:04:08.994" v="2565" actId="207"/>
          <ac:spMkLst>
            <pc:docMk/>
            <pc:sldMk cId="740068560" sldId="278"/>
            <ac:spMk id="5" creationId="{5D8528FA-680E-09F3-C9DC-8064B9B5565C}"/>
          </ac:spMkLst>
        </pc:spChg>
        <pc:spChg chg="mod">
          <ac:chgData name="Jiyeon Kim" userId="9ee3df69bcff9992" providerId="LiveId" clId="{39A4C63C-3378-404D-B815-646D52E47573}" dt="2023-11-21T13:23:55.401" v="2347" actId="14100"/>
          <ac:spMkLst>
            <pc:docMk/>
            <pc:sldMk cId="740068560" sldId="278"/>
            <ac:spMk id="8" creationId="{512B5D5B-C027-ACE3-6388-1F4309307245}"/>
          </ac:spMkLst>
        </pc:spChg>
        <pc:spChg chg="mod">
          <ac:chgData name="Jiyeon Kim" userId="9ee3df69bcff9992" providerId="LiveId" clId="{39A4C63C-3378-404D-B815-646D52E47573}" dt="2023-11-21T14:59:59.226" v="2543" actId="20577"/>
          <ac:spMkLst>
            <pc:docMk/>
            <pc:sldMk cId="740068560" sldId="278"/>
            <ac:spMk id="17" creationId="{77B88D44-481C-81E4-FEDB-46F4884285C9}"/>
          </ac:spMkLst>
        </pc:spChg>
        <pc:spChg chg="mod">
          <ac:chgData name="Jiyeon Kim" userId="9ee3df69bcff9992" providerId="LiveId" clId="{39A4C63C-3378-404D-B815-646D52E47573}" dt="2023-11-21T14:59:54.040" v="2542" actId="1076"/>
          <ac:spMkLst>
            <pc:docMk/>
            <pc:sldMk cId="740068560" sldId="278"/>
            <ac:spMk id="18" creationId="{1F941EE5-71D1-572F-6CA2-667393B415CC}"/>
          </ac:spMkLst>
        </pc:spChg>
        <pc:cxnChg chg="mod">
          <ac:chgData name="Jiyeon Kim" userId="9ee3df69bcff9992" providerId="LiveId" clId="{39A4C63C-3378-404D-B815-646D52E47573}" dt="2023-11-21T15:04:11.643" v="2566" actId="208"/>
          <ac:cxnSpMkLst>
            <pc:docMk/>
            <pc:sldMk cId="740068560" sldId="278"/>
            <ac:cxnSpMk id="11" creationId="{F0916424-FDB4-01DB-9B44-6A7C1F8E1510}"/>
          </ac:cxnSpMkLst>
        </pc:cxnChg>
        <pc:cxnChg chg="mod">
          <ac:chgData name="Jiyeon Kim" userId="9ee3df69bcff9992" providerId="LiveId" clId="{39A4C63C-3378-404D-B815-646D52E47573}" dt="2023-11-21T13:23:55.401" v="2347" actId="14100"/>
          <ac:cxnSpMkLst>
            <pc:docMk/>
            <pc:sldMk cId="740068560" sldId="278"/>
            <ac:cxnSpMk id="14" creationId="{A292FA3E-C894-C733-E40A-85548E657727}"/>
          </ac:cxnSpMkLst>
        </pc:cxnChg>
      </pc:sldChg>
      <pc:sldChg chg="modSp add mod ord">
        <pc:chgData name="Jiyeon Kim" userId="9ee3df69bcff9992" providerId="LiveId" clId="{39A4C63C-3378-404D-B815-646D52E47573}" dt="2023-11-29T10:16:45.989" v="4427" actId="20577"/>
        <pc:sldMkLst>
          <pc:docMk/>
          <pc:sldMk cId="1074336290" sldId="279"/>
        </pc:sldMkLst>
        <pc:spChg chg="mod">
          <ac:chgData name="Jiyeon Kim" userId="9ee3df69bcff9992" providerId="LiveId" clId="{39A4C63C-3378-404D-B815-646D52E47573}" dt="2023-11-29T10:16:45.989" v="4427" actId="20577"/>
          <ac:spMkLst>
            <pc:docMk/>
            <pc:sldMk cId="1074336290" sldId="279"/>
            <ac:spMk id="2" creationId="{31263ECE-A75C-BD77-1CD8-E0C4FE5D9165}"/>
          </ac:spMkLst>
        </pc:spChg>
      </pc:sldChg>
      <pc:sldChg chg="addSp delSp modSp add mod">
        <pc:chgData name="Jiyeon Kim" userId="9ee3df69bcff9992" providerId="LiveId" clId="{39A4C63C-3378-404D-B815-646D52E47573}" dt="2023-11-29T10:16:53.091" v="4429"/>
        <pc:sldMkLst>
          <pc:docMk/>
          <pc:sldMk cId="785617028" sldId="280"/>
        </pc:sldMkLst>
        <pc:spChg chg="mod">
          <ac:chgData name="Jiyeon Kim" userId="9ee3df69bcff9992" providerId="LiveId" clId="{39A4C63C-3378-404D-B815-646D52E47573}" dt="2023-11-29T10:16:53.091" v="4429"/>
          <ac:spMkLst>
            <pc:docMk/>
            <pc:sldMk cId="785617028" sldId="280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5T15:15:27.809" v="4359" actId="20577"/>
          <ac:spMkLst>
            <pc:docMk/>
            <pc:sldMk cId="785617028" sldId="280"/>
            <ac:spMk id="10" creationId="{265B6F9C-DE9D-19F1-349A-73C654392F4E}"/>
          </ac:spMkLst>
        </pc:spChg>
        <pc:picChg chg="add del mod">
          <ac:chgData name="Jiyeon Kim" userId="9ee3df69bcff9992" providerId="LiveId" clId="{39A4C63C-3378-404D-B815-646D52E47573}" dt="2023-11-25T14:57:04.263" v="3533" actId="478"/>
          <ac:picMkLst>
            <pc:docMk/>
            <pc:sldMk cId="785617028" sldId="280"/>
            <ac:picMk id="6" creationId="{FC66643A-7BD2-E8A9-2D27-16A28B1A92E5}"/>
          </ac:picMkLst>
        </pc:picChg>
        <pc:picChg chg="add mod">
          <ac:chgData name="Jiyeon Kim" userId="9ee3df69bcff9992" providerId="LiveId" clId="{39A4C63C-3378-404D-B815-646D52E47573}" dt="2023-11-25T15:15:22.438" v="4348" actId="1076"/>
          <ac:picMkLst>
            <pc:docMk/>
            <pc:sldMk cId="785617028" sldId="280"/>
            <ac:picMk id="7" creationId="{CDFAD6FC-8355-6FED-8B28-9515700D7780}"/>
          </ac:picMkLst>
        </pc:picChg>
        <pc:picChg chg="add mod">
          <ac:chgData name="Jiyeon Kim" userId="9ee3df69bcff9992" providerId="LiveId" clId="{39A4C63C-3378-404D-B815-646D52E47573}" dt="2023-11-25T15:15:14.038" v="4345" actId="1076"/>
          <ac:picMkLst>
            <pc:docMk/>
            <pc:sldMk cId="785617028" sldId="280"/>
            <ac:picMk id="8" creationId="{47A77F96-1256-6591-605B-249B2AA6D783}"/>
          </ac:picMkLst>
        </pc:picChg>
        <pc:picChg chg="del">
          <ac:chgData name="Jiyeon Kim" userId="9ee3df69bcff9992" providerId="LiveId" clId="{39A4C63C-3378-404D-B815-646D52E47573}" dt="2023-11-25T14:56:39.042" v="3525" actId="478"/>
          <ac:picMkLst>
            <pc:docMk/>
            <pc:sldMk cId="785617028" sldId="280"/>
            <ac:picMk id="12" creationId="{8827639A-35C8-0637-B631-4151BF87239E}"/>
          </ac:picMkLst>
        </pc:picChg>
        <pc:picChg chg="add mod">
          <ac:chgData name="Jiyeon Kim" userId="9ee3df69bcff9992" providerId="LiveId" clId="{39A4C63C-3378-404D-B815-646D52E47573}" dt="2023-11-25T15:16:09.247" v="4363" actId="1076"/>
          <ac:picMkLst>
            <pc:docMk/>
            <pc:sldMk cId="785617028" sldId="280"/>
            <ac:picMk id="16" creationId="{2CBD441D-DABE-E7BB-6EE3-FA40C0B24181}"/>
          </ac:picMkLst>
        </pc:picChg>
        <pc:picChg chg="del">
          <ac:chgData name="Jiyeon Kim" userId="9ee3df69bcff9992" providerId="LiveId" clId="{39A4C63C-3378-404D-B815-646D52E47573}" dt="2023-11-25T14:56:39.963" v="3526" actId="478"/>
          <ac:picMkLst>
            <pc:docMk/>
            <pc:sldMk cId="785617028" sldId="280"/>
            <ac:picMk id="17" creationId="{B6E3F15C-5C2B-AF56-F9F8-FFC832C7DECC}"/>
          </ac:picMkLst>
        </pc:picChg>
        <pc:picChg chg="del">
          <ac:chgData name="Jiyeon Kim" userId="9ee3df69bcff9992" providerId="LiveId" clId="{39A4C63C-3378-404D-B815-646D52E47573}" dt="2023-11-25T14:56:40.334" v="3527" actId="478"/>
          <ac:picMkLst>
            <pc:docMk/>
            <pc:sldMk cId="785617028" sldId="280"/>
            <ac:picMk id="18" creationId="{BAFF9039-0067-2457-534A-2EC774A7AE3F}"/>
          </ac:picMkLst>
        </pc:picChg>
        <pc:picChg chg="del">
          <ac:chgData name="Jiyeon Kim" userId="9ee3df69bcff9992" providerId="LiveId" clId="{39A4C63C-3378-404D-B815-646D52E47573}" dt="2023-11-25T14:56:40.853" v="3528" actId="478"/>
          <ac:picMkLst>
            <pc:docMk/>
            <pc:sldMk cId="785617028" sldId="280"/>
            <ac:picMk id="19" creationId="{8FDB64CA-315D-03CC-FAEE-FFEA2ADB7894}"/>
          </ac:picMkLst>
        </pc:picChg>
        <pc:picChg chg="del">
          <ac:chgData name="Jiyeon Kim" userId="9ee3df69bcff9992" providerId="LiveId" clId="{39A4C63C-3378-404D-B815-646D52E47573}" dt="2023-11-25T14:56:41.237" v="3529" actId="478"/>
          <ac:picMkLst>
            <pc:docMk/>
            <pc:sldMk cId="785617028" sldId="280"/>
            <ac:picMk id="20" creationId="{8C89E49A-0035-6DED-08FB-F593018E226C}"/>
          </ac:picMkLst>
        </pc:picChg>
      </pc:sldChg>
      <pc:sldChg chg="modSp add del mod">
        <pc:chgData name="Jiyeon Kim" userId="9ee3df69bcff9992" providerId="LiveId" clId="{39A4C63C-3378-404D-B815-646D52E47573}" dt="2023-11-25T15:16:30.074" v="4365" actId="47"/>
        <pc:sldMkLst>
          <pc:docMk/>
          <pc:sldMk cId="3817405162" sldId="281"/>
        </pc:sldMkLst>
        <pc:picChg chg="mod">
          <ac:chgData name="Jiyeon Kim" userId="9ee3df69bcff9992" providerId="LiveId" clId="{39A4C63C-3378-404D-B815-646D52E47573}" dt="2023-11-25T15:16:17.733" v="4364" actId="1076"/>
          <ac:picMkLst>
            <pc:docMk/>
            <pc:sldMk cId="3817405162" sldId="281"/>
            <ac:picMk id="8" creationId="{47A77F96-1256-6591-605B-249B2AA6D783}"/>
          </ac:picMkLst>
        </pc:picChg>
      </pc:sldChg>
      <pc:sldChg chg="modSp add mod ord">
        <pc:chgData name="Jiyeon Kim" userId="9ee3df69bcff9992" providerId="LiveId" clId="{39A4C63C-3378-404D-B815-646D52E47573}" dt="2023-11-25T15:21:00.694" v="4380" actId="20577"/>
        <pc:sldMkLst>
          <pc:docMk/>
          <pc:sldMk cId="3759426762" sldId="282"/>
        </pc:sldMkLst>
        <pc:spChg chg="mod">
          <ac:chgData name="Jiyeon Kim" userId="9ee3df69bcff9992" providerId="LiveId" clId="{39A4C63C-3378-404D-B815-646D52E47573}" dt="2023-11-25T14:57:52.934" v="3578" actId="14100"/>
          <ac:spMkLst>
            <pc:docMk/>
            <pc:sldMk cId="3759426762" sldId="282"/>
            <ac:spMk id="2" creationId="{31263ECE-A75C-BD77-1CD8-E0C4FE5D9165}"/>
          </ac:spMkLst>
        </pc:spChg>
        <pc:spChg chg="mod">
          <ac:chgData name="Jiyeon Kim" userId="9ee3df69bcff9992" providerId="LiveId" clId="{39A4C63C-3378-404D-B815-646D52E47573}" dt="2023-11-25T15:20:28.278" v="4366" actId="2710"/>
          <ac:spMkLst>
            <pc:docMk/>
            <pc:sldMk cId="3759426762" sldId="282"/>
            <ac:spMk id="7" creationId="{1A8FEBE1-B4CE-840C-6E24-D96EB2AF9E32}"/>
          </ac:spMkLst>
        </pc:spChg>
        <pc:spChg chg="mod">
          <ac:chgData name="Jiyeon Kim" userId="9ee3df69bcff9992" providerId="LiveId" clId="{39A4C63C-3378-404D-B815-646D52E47573}" dt="2023-11-25T15:21:00.694" v="4380" actId="20577"/>
          <ac:spMkLst>
            <pc:docMk/>
            <pc:sldMk cId="3759426762" sldId="282"/>
            <ac:spMk id="12" creationId="{48C0CAF5-894E-F00B-78DB-5205F5A2728B}"/>
          </ac:spMkLst>
        </pc:spChg>
        <pc:spChg chg="mod">
          <ac:chgData name="Jiyeon Kim" userId="9ee3df69bcff9992" providerId="LiveId" clId="{39A4C63C-3378-404D-B815-646D52E47573}" dt="2023-11-25T14:57:34.935" v="3542" actId="20577"/>
          <ac:spMkLst>
            <pc:docMk/>
            <pc:sldMk cId="3759426762" sldId="282"/>
            <ac:spMk id="13" creationId="{58C95B92-ED78-4FC8-23BB-912484CB0738}"/>
          </ac:spMkLst>
        </pc:spChg>
      </pc:sldChg>
      <pc:sldChg chg="addSp delSp modSp add mod">
        <pc:chgData name="Jiyeon Kim" userId="9ee3df69bcff9992" providerId="LiveId" clId="{39A4C63C-3378-404D-B815-646D52E47573}" dt="2023-11-29T10:16:13.123" v="4422" actId="14100"/>
        <pc:sldMkLst>
          <pc:docMk/>
          <pc:sldMk cId="708763433" sldId="283"/>
        </pc:sldMkLst>
        <pc:spChg chg="del">
          <ac:chgData name="Jiyeon Kim" userId="9ee3df69bcff9992" providerId="LiveId" clId="{39A4C63C-3378-404D-B815-646D52E47573}" dt="2023-11-25T15:01:53.662" v="3884" actId="478"/>
          <ac:spMkLst>
            <pc:docMk/>
            <pc:sldMk cId="708763433" sldId="283"/>
            <ac:spMk id="6" creationId="{675E2650-7F02-3DFC-F761-41500F08D333}"/>
          </ac:spMkLst>
        </pc:spChg>
        <pc:spChg chg="del">
          <ac:chgData name="Jiyeon Kim" userId="9ee3df69bcff9992" providerId="LiveId" clId="{39A4C63C-3378-404D-B815-646D52E47573}" dt="2023-11-25T15:01:52.437" v="3883" actId="478"/>
          <ac:spMkLst>
            <pc:docMk/>
            <pc:sldMk cId="708763433" sldId="283"/>
            <ac:spMk id="7" creationId="{1A8FEBE1-B4CE-840C-6E24-D96EB2AF9E32}"/>
          </ac:spMkLst>
        </pc:spChg>
        <pc:spChg chg="add mod">
          <ac:chgData name="Jiyeon Kim" userId="9ee3df69bcff9992" providerId="LiveId" clId="{39A4C63C-3378-404D-B815-646D52E47573}" dt="2023-11-29T10:16:13.123" v="4422" actId="14100"/>
          <ac:spMkLst>
            <pc:docMk/>
            <pc:sldMk cId="708763433" sldId="283"/>
            <ac:spMk id="8" creationId="{076621A9-5034-F737-F2B0-12FE2046B359}"/>
          </ac:spMkLst>
        </pc:spChg>
        <pc:spChg chg="mod">
          <ac:chgData name="Jiyeon Kim" userId="9ee3df69bcff9992" providerId="LiveId" clId="{39A4C63C-3378-404D-B815-646D52E47573}" dt="2023-11-29T10:16:09.849" v="4421" actId="20577"/>
          <ac:spMkLst>
            <pc:docMk/>
            <pc:sldMk cId="708763433" sldId="283"/>
            <ac:spMk id="12" creationId="{48C0CAF5-894E-F00B-78DB-5205F5A2728B}"/>
          </ac:spMkLst>
        </pc:spChg>
        <pc:spChg chg="add mod">
          <ac:chgData name="Jiyeon Kim" userId="9ee3df69bcff9992" providerId="LiveId" clId="{39A4C63C-3378-404D-B815-646D52E47573}" dt="2023-11-29T10:15:04.717" v="4403" actId="1076"/>
          <ac:spMkLst>
            <pc:docMk/>
            <pc:sldMk cId="708763433" sldId="283"/>
            <ac:spMk id="18" creationId="{64178A1E-4B04-3C66-6A03-739707567D22}"/>
          </ac:spMkLst>
        </pc:spChg>
        <pc:picChg chg="add mod">
          <ac:chgData name="Jiyeon Kim" userId="9ee3df69bcff9992" providerId="LiveId" clId="{39A4C63C-3378-404D-B815-646D52E47573}" dt="2023-11-29T10:13:40.433" v="4395" actId="1076"/>
          <ac:picMkLst>
            <pc:docMk/>
            <pc:sldMk cId="708763433" sldId="283"/>
            <ac:picMk id="16" creationId="{E71FC851-6830-0341-47F5-7FE1267E143C}"/>
          </ac:picMkLst>
        </pc:picChg>
        <pc:cxnChg chg="add mod">
          <ac:chgData name="Jiyeon Kim" userId="9ee3df69bcff9992" providerId="LiveId" clId="{39A4C63C-3378-404D-B815-646D52E47573}" dt="2023-11-25T15:02:37.199" v="3892" actId="14100"/>
          <ac:cxnSpMkLst>
            <pc:docMk/>
            <pc:sldMk cId="708763433" sldId="283"/>
            <ac:cxnSpMk id="14" creationId="{A1159318-B6F8-797B-3E8E-E39FD2E814FD}"/>
          </ac:cxnSpMkLst>
        </pc:cxnChg>
      </pc:sldChg>
      <pc:sldChg chg="modSp add del mod">
        <pc:chgData name="Jiyeon Kim" userId="9ee3df69bcff9992" providerId="LiveId" clId="{39A4C63C-3378-404D-B815-646D52E47573}" dt="2023-11-25T15:01:45.008" v="3881" actId="47"/>
        <pc:sldMkLst>
          <pc:docMk/>
          <pc:sldMk cId="3816216837" sldId="283"/>
        </pc:sldMkLst>
        <pc:spChg chg="mod">
          <ac:chgData name="Jiyeon Kim" userId="9ee3df69bcff9992" providerId="LiveId" clId="{39A4C63C-3378-404D-B815-646D52E47573}" dt="2023-11-25T15:01:43.095" v="3880" actId="5793"/>
          <ac:spMkLst>
            <pc:docMk/>
            <pc:sldMk cId="3816216837" sldId="283"/>
            <ac:spMk id="12" creationId="{48C0CAF5-894E-F00B-78DB-5205F5A2728B}"/>
          </ac:spMkLst>
        </pc:spChg>
      </pc:sldChg>
      <pc:sldMasterChg chg="add del addSldLayout delSldLayout">
        <pc:chgData name="Jiyeon Kim" userId="9ee3df69bcff9992" providerId="LiveId" clId="{39A4C63C-3378-404D-B815-646D52E47573}" dt="2023-11-19T11:55:55.154" v="16" actId="26606"/>
        <pc:sldMasterMkLst>
          <pc:docMk/>
          <pc:sldMasterMk cId="2860179300" sldId="2147483648"/>
        </pc:sldMasterMkLst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411550128" sldId="2147483649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1394010069" sldId="2147483650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183597219" sldId="2147483651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577361327" sldId="2147483652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647092073" sldId="2147483653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3752882226" sldId="2147483654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3497333060" sldId="2147483655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684756682" sldId="2147483656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1904821670" sldId="2147483657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1797083633" sldId="2147483658"/>
          </pc:sldLayoutMkLst>
        </pc:sldLayoutChg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2860179300" sldId="2147483648"/>
            <pc:sldLayoutMk cId="2415918825" sldId="2147483659"/>
          </pc:sldLayoutMkLst>
        </pc:sldLayoutChg>
      </pc:sldMasterChg>
      <pc:sldMasterChg chg="add del replId addSldLayout delSldLayout">
        <pc:chgData name="Jiyeon Kim" userId="9ee3df69bcff9992" providerId="LiveId" clId="{39A4C63C-3378-404D-B815-646D52E47573}" dt="2023-11-19T11:55:55.154" v="16" actId="26606"/>
        <pc:sldMasterMkLst>
          <pc:docMk/>
          <pc:sldMasterMk cId="563091694" sldId="2147483660"/>
        </pc:sldMasterMkLst>
        <pc:sldLayoutChg chg="add del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371355766" sldId="2147483661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268774454" sldId="2147483662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401030324" sldId="2147483663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949458681" sldId="2147483664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3776386242" sldId="2147483665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2772851340" sldId="2147483666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022739905" sldId="2147483667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487912825" sldId="2147483668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305589682" sldId="2147483669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1139890994" sldId="2147483670"/>
          </pc:sldLayoutMkLst>
        </pc:sldLayoutChg>
        <pc:sldLayoutChg chg="add del replId">
          <pc:chgData name="Jiyeon Kim" userId="9ee3df69bcff9992" providerId="LiveId" clId="{39A4C63C-3378-404D-B815-646D52E47573}" dt="2023-11-19T11:55:55.154" v="16" actId="26606"/>
          <pc:sldLayoutMkLst>
            <pc:docMk/>
            <pc:sldMasterMk cId="563091694" sldId="2147483660"/>
            <pc:sldLayoutMk cId="3962871829" sldId="2147483671"/>
          </pc:sldLayoutMkLst>
        </pc:sldLayoutChg>
      </pc:sldMasterChg>
    </pc:docChg>
  </pc:docChgLst>
  <pc:docChgLst>
    <pc:chgData name="Jiyeon Kim" userId="9ee3df69bcff9992" providerId="LiveId" clId="{75063D3B-569E-4B83-BFF7-AE72E647F341}"/>
    <pc:docChg chg="undo redo custSel addSld delSld modSld sldOrd">
      <pc:chgData name="Jiyeon Kim" userId="9ee3df69bcff9992" providerId="LiveId" clId="{75063D3B-569E-4B83-BFF7-AE72E647F341}" dt="2023-12-17T03:32:54.023" v="1658" actId="20577"/>
      <pc:docMkLst>
        <pc:docMk/>
      </pc:docMkLst>
      <pc:sldChg chg="addSp delSp modSp mod">
        <pc:chgData name="Jiyeon Kim" userId="9ee3df69bcff9992" providerId="LiveId" clId="{75063D3B-569E-4B83-BFF7-AE72E647F341}" dt="2023-12-15T13:23:43.593" v="648" actId="1076"/>
        <pc:sldMkLst>
          <pc:docMk/>
          <pc:sldMk cId="1934708009" sldId="256"/>
        </pc:sldMkLst>
        <pc:spChg chg="mod">
          <ac:chgData name="Jiyeon Kim" userId="9ee3df69bcff9992" providerId="LiveId" clId="{75063D3B-569E-4B83-BFF7-AE72E647F341}" dt="2023-12-15T13:23:43.593" v="648" actId="1076"/>
          <ac:spMkLst>
            <pc:docMk/>
            <pc:sldMk cId="1934708009" sldId="256"/>
            <ac:spMk id="4" creationId="{52E2DB8D-7A1D-2305-1EBE-8FD94FBC33B2}"/>
          </ac:spMkLst>
        </pc:spChg>
        <pc:picChg chg="add del">
          <ac:chgData name="Jiyeon Kim" userId="9ee3df69bcff9992" providerId="LiveId" clId="{75063D3B-569E-4B83-BFF7-AE72E647F341}" dt="2023-12-15T13:20:53.153" v="638" actId="478"/>
          <ac:picMkLst>
            <pc:docMk/>
            <pc:sldMk cId="1934708009" sldId="256"/>
            <ac:picMk id="2" creationId="{B4979776-AB92-57CC-D472-3C9EA5370074}"/>
          </ac:picMkLst>
        </pc:picChg>
        <pc:picChg chg="del">
          <ac:chgData name="Jiyeon Kim" userId="9ee3df69bcff9992" providerId="LiveId" clId="{75063D3B-569E-4B83-BFF7-AE72E647F341}" dt="2023-12-15T13:20:32.058" v="636" actId="478"/>
          <ac:picMkLst>
            <pc:docMk/>
            <pc:sldMk cId="1934708009" sldId="256"/>
            <ac:picMk id="6" creationId="{73CE769D-D811-5B50-9DBA-C4D3E3C60303}"/>
          </ac:picMkLst>
        </pc:picChg>
      </pc:sldChg>
      <pc:sldChg chg="addSp modSp mod">
        <pc:chgData name="Jiyeon Kim" userId="9ee3df69bcff9992" providerId="LiveId" clId="{75063D3B-569E-4B83-BFF7-AE72E647F341}" dt="2023-12-15T12:52:11.522" v="238" actId="1076"/>
        <pc:sldMkLst>
          <pc:docMk/>
          <pc:sldMk cId="3728144112" sldId="257"/>
        </pc:sldMkLst>
        <pc:spChg chg="mod">
          <ac:chgData name="Jiyeon Kim" userId="9ee3df69bcff9992" providerId="LiveId" clId="{75063D3B-569E-4B83-BFF7-AE72E647F341}" dt="2023-12-15T12:52:11.522" v="238" actId="1076"/>
          <ac:spMkLst>
            <pc:docMk/>
            <pc:sldMk cId="3728144112" sldId="257"/>
            <ac:spMk id="6" creationId="{C021B986-45FC-8A0E-7B8B-A330243141C1}"/>
          </ac:spMkLst>
        </pc:spChg>
        <pc:spChg chg="add mod">
          <ac:chgData name="Jiyeon Kim" userId="9ee3df69bcff9992" providerId="LiveId" clId="{75063D3B-569E-4B83-BFF7-AE72E647F341}" dt="2023-12-15T12:52:11.522" v="238" actId="1076"/>
          <ac:spMkLst>
            <pc:docMk/>
            <pc:sldMk cId="3728144112" sldId="257"/>
            <ac:spMk id="7" creationId="{CAE37841-3D2D-7242-B948-CDCBB382581E}"/>
          </ac:spMkLst>
        </pc:spChg>
        <pc:spChg chg="add mod">
          <ac:chgData name="Jiyeon Kim" userId="9ee3df69bcff9992" providerId="LiveId" clId="{75063D3B-569E-4B83-BFF7-AE72E647F341}" dt="2023-12-15T12:52:11.522" v="238" actId="1076"/>
          <ac:spMkLst>
            <pc:docMk/>
            <pc:sldMk cId="3728144112" sldId="257"/>
            <ac:spMk id="8" creationId="{9EF1CC38-AC4B-11BC-5A55-0BCB23A1C8D7}"/>
          </ac:spMkLst>
        </pc:spChg>
        <pc:spChg chg="add mod">
          <ac:chgData name="Jiyeon Kim" userId="9ee3df69bcff9992" providerId="LiveId" clId="{75063D3B-569E-4B83-BFF7-AE72E647F341}" dt="2023-12-15T12:52:11.522" v="238" actId="1076"/>
          <ac:spMkLst>
            <pc:docMk/>
            <pc:sldMk cId="3728144112" sldId="257"/>
            <ac:spMk id="10" creationId="{CE31761F-1FCD-DCB4-6133-F84117CFB424}"/>
          </ac:spMkLst>
        </pc:spChg>
      </pc:sldChg>
      <pc:sldChg chg="addSp delSp modSp mod">
        <pc:chgData name="Jiyeon Kim" userId="9ee3df69bcff9992" providerId="LiveId" clId="{75063D3B-569E-4B83-BFF7-AE72E647F341}" dt="2023-12-15T12:59:50.186" v="321" actId="20577"/>
        <pc:sldMkLst>
          <pc:docMk/>
          <pc:sldMk cId="2292261130" sldId="258"/>
        </pc:sldMkLst>
        <pc:spChg chg="mod">
          <ac:chgData name="Jiyeon Kim" userId="9ee3df69bcff9992" providerId="LiveId" clId="{75063D3B-569E-4B83-BFF7-AE72E647F341}" dt="2023-12-15T12:46:18.246" v="95"/>
          <ac:spMkLst>
            <pc:docMk/>
            <pc:sldMk cId="2292261130" sldId="258"/>
            <ac:spMk id="2" creationId="{31263ECE-A75C-BD77-1CD8-E0C4FE5D9165}"/>
          </ac:spMkLst>
        </pc:spChg>
        <pc:spChg chg="mod">
          <ac:chgData name="Jiyeon Kim" userId="9ee3df69bcff9992" providerId="LiveId" clId="{75063D3B-569E-4B83-BFF7-AE72E647F341}" dt="2023-12-15T12:59:50.186" v="321" actId="20577"/>
          <ac:spMkLst>
            <pc:docMk/>
            <pc:sldMk cId="2292261130" sldId="258"/>
            <ac:spMk id="13" creationId="{58C95B92-ED78-4FC8-23BB-912484CB0738}"/>
          </ac:spMkLst>
        </pc:spChg>
        <pc:picChg chg="add mod">
          <ac:chgData name="Jiyeon Kim" userId="9ee3df69bcff9992" providerId="LiveId" clId="{75063D3B-569E-4B83-BFF7-AE72E647F341}" dt="2023-12-15T12:45:20.163" v="45" actId="1076"/>
          <ac:picMkLst>
            <pc:docMk/>
            <pc:sldMk cId="2292261130" sldId="258"/>
            <ac:picMk id="6" creationId="{AF6A3797-9EB6-CC64-070A-35CF6DDB0888}"/>
          </ac:picMkLst>
        </pc:picChg>
        <pc:picChg chg="add mod">
          <ac:chgData name="Jiyeon Kim" userId="9ee3df69bcff9992" providerId="LiveId" clId="{75063D3B-569E-4B83-BFF7-AE72E647F341}" dt="2023-12-15T12:44:52.008" v="34" actId="1076"/>
          <ac:picMkLst>
            <pc:docMk/>
            <pc:sldMk cId="2292261130" sldId="258"/>
            <ac:picMk id="7" creationId="{0B8DAB27-B0BC-9CBF-1B7C-98EF82F30C3E}"/>
          </ac:picMkLst>
        </pc:picChg>
        <pc:picChg chg="add mod">
          <ac:chgData name="Jiyeon Kim" userId="9ee3df69bcff9992" providerId="LiveId" clId="{75063D3B-569E-4B83-BFF7-AE72E647F341}" dt="2023-12-15T12:44:45.538" v="29" actId="1076"/>
          <ac:picMkLst>
            <pc:docMk/>
            <pc:sldMk cId="2292261130" sldId="258"/>
            <ac:picMk id="8" creationId="{054E61B2-C8E0-0832-29FD-1A4BC52713B6}"/>
          </ac:picMkLst>
        </pc:picChg>
        <pc:picChg chg="add mod ord">
          <ac:chgData name="Jiyeon Kim" userId="9ee3df69bcff9992" providerId="LiveId" clId="{75063D3B-569E-4B83-BFF7-AE72E647F341}" dt="2023-12-15T12:45:14.340" v="42" actId="1076"/>
          <ac:picMkLst>
            <pc:docMk/>
            <pc:sldMk cId="2292261130" sldId="258"/>
            <ac:picMk id="10" creationId="{26885BA0-DEC1-58B5-4306-91FC430B962D}"/>
          </ac:picMkLst>
        </pc:picChg>
        <pc:picChg chg="add mod">
          <ac:chgData name="Jiyeon Kim" userId="9ee3df69bcff9992" providerId="LiveId" clId="{75063D3B-569E-4B83-BFF7-AE72E647F341}" dt="2023-12-15T12:45:24.037" v="47" actId="1076"/>
          <ac:picMkLst>
            <pc:docMk/>
            <pc:sldMk cId="2292261130" sldId="258"/>
            <ac:picMk id="12" creationId="{417EAA4C-E834-C1AC-E8D6-2984ACA98923}"/>
          </ac:picMkLst>
        </pc:picChg>
        <pc:picChg chg="add del mod">
          <ac:chgData name="Jiyeon Kim" userId="9ee3df69bcff9992" providerId="LiveId" clId="{75063D3B-569E-4B83-BFF7-AE72E647F341}" dt="2023-12-15T12:43:51.931" v="8" actId="478"/>
          <ac:picMkLst>
            <pc:docMk/>
            <pc:sldMk cId="2292261130" sldId="258"/>
            <ac:picMk id="14" creationId="{4900C595-6583-EB70-E9BE-9ABB033B0819}"/>
          </ac:picMkLst>
        </pc:picChg>
        <pc:picChg chg="add mod">
          <ac:chgData name="Jiyeon Kim" userId="9ee3df69bcff9992" providerId="LiveId" clId="{75063D3B-569E-4B83-BFF7-AE72E647F341}" dt="2023-12-15T12:44:33.419" v="28" actId="1076"/>
          <ac:picMkLst>
            <pc:docMk/>
            <pc:sldMk cId="2292261130" sldId="258"/>
            <ac:picMk id="15" creationId="{5DEFEF6B-7961-0323-9285-7594FE42D87D}"/>
          </ac:picMkLst>
        </pc:picChg>
        <pc:picChg chg="add mod ord">
          <ac:chgData name="Jiyeon Kim" userId="9ee3df69bcff9992" providerId="LiveId" clId="{75063D3B-569E-4B83-BFF7-AE72E647F341}" dt="2023-12-15T12:45:42.186" v="54" actId="1076"/>
          <ac:picMkLst>
            <pc:docMk/>
            <pc:sldMk cId="2292261130" sldId="258"/>
            <ac:picMk id="16" creationId="{3F51C63C-7C0C-6C73-5287-9FC95D2AB1F8}"/>
          </ac:picMkLst>
        </pc:picChg>
        <pc:picChg chg="add mod">
          <ac:chgData name="Jiyeon Kim" userId="9ee3df69bcff9992" providerId="LiveId" clId="{75063D3B-569E-4B83-BFF7-AE72E647F341}" dt="2023-12-15T12:45:45.814" v="55" actId="1076"/>
          <ac:picMkLst>
            <pc:docMk/>
            <pc:sldMk cId="2292261130" sldId="258"/>
            <ac:picMk id="17" creationId="{BE0D2CDE-C938-60A6-E232-FAFB47827EC2}"/>
          </ac:picMkLst>
        </pc:picChg>
      </pc:sldChg>
      <pc:sldChg chg="addSp modSp mod">
        <pc:chgData name="Jiyeon Kim" userId="9ee3df69bcff9992" providerId="LiveId" clId="{75063D3B-569E-4B83-BFF7-AE72E647F341}" dt="2023-12-15T12:46:50.604" v="98" actId="1076"/>
        <pc:sldMkLst>
          <pc:docMk/>
          <pc:sldMk cId="1074336290" sldId="279"/>
        </pc:sldMkLst>
        <pc:spChg chg="add mod">
          <ac:chgData name="Jiyeon Kim" userId="9ee3df69bcff9992" providerId="LiveId" clId="{75063D3B-569E-4B83-BFF7-AE72E647F341}" dt="2023-12-15T12:46:50.604" v="98" actId="1076"/>
          <ac:spMkLst>
            <pc:docMk/>
            <pc:sldMk cId="1074336290" sldId="279"/>
            <ac:spMk id="2" creationId="{9E0932F4-3E31-9123-09EA-20178F5AD694}"/>
          </ac:spMkLst>
        </pc:spChg>
        <pc:spChg chg="add mod">
          <ac:chgData name="Jiyeon Kim" userId="9ee3df69bcff9992" providerId="LiveId" clId="{75063D3B-569E-4B83-BFF7-AE72E647F341}" dt="2023-12-15T12:46:50.604" v="98" actId="1076"/>
          <ac:spMkLst>
            <pc:docMk/>
            <pc:sldMk cId="1074336290" sldId="279"/>
            <ac:spMk id="6" creationId="{A2CBFCDB-ECE0-EB81-99B9-FB0163FE8959}"/>
          </ac:spMkLst>
        </pc:spChg>
        <pc:spChg chg="mod">
          <ac:chgData name="Jiyeon Kim" userId="9ee3df69bcff9992" providerId="LiveId" clId="{75063D3B-569E-4B83-BFF7-AE72E647F341}" dt="2023-12-15T12:46:23.879" v="96"/>
          <ac:spMkLst>
            <pc:docMk/>
            <pc:sldMk cId="1074336290" sldId="279"/>
            <ac:spMk id="10" creationId="{B48A7571-E948-9503-3BA1-D128ABD0625D}"/>
          </ac:spMkLst>
        </pc:spChg>
        <pc:picChg chg="add mod">
          <ac:chgData name="Jiyeon Kim" userId="9ee3df69bcff9992" providerId="LiveId" clId="{75063D3B-569E-4B83-BFF7-AE72E647F341}" dt="2023-12-15T12:46:50.604" v="98" actId="1076"/>
          <ac:picMkLst>
            <pc:docMk/>
            <pc:sldMk cId="1074336290" sldId="279"/>
            <ac:picMk id="7" creationId="{7B7CCF6F-F6AA-9176-8080-E911C395AAF8}"/>
          </ac:picMkLst>
        </pc:picChg>
        <pc:picChg chg="add mod">
          <ac:chgData name="Jiyeon Kim" userId="9ee3df69bcff9992" providerId="LiveId" clId="{75063D3B-569E-4B83-BFF7-AE72E647F341}" dt="2023-12-15T12:46:50.604" v="98" actId="1076"/>
          <ac:picMkLst>
            <pc:docMk/>
            <pc:sldMk cId="1074336290" sldId="279"/>
            <ac:picMk id="8" creationId="{66324C0B-8146-294A-D15B-00E60945994A}"/>
          </ac:picMkLst>
        </pc:picChg>
        <pc:picChg chg="add mod">
          <ac:chgData name="Jiyeon Kim" userId="9ee3df69bcff9992" providerId="LiveId" clId="{75063D3B-569E-4B83-BFF7-AE72E647F341}" dt="2023-12-15T12:46:50.604" v="98" actId="1076"/>
          <ac:picMkLst>
            <pc:docMk/>
            <pc:sldMk cId="1074336290" sldId="279"/>
            <ac:picMk id="12" creationId="{76A66008-461B-9207-737A-16B5ADD83686}"/>
          </ac:picMkLst>
        </pc:picChg>
      </pc:sldChg>
      <pc:sldChg chg="addSp delSp modSp add mod modAnim">
        <pc:chgData name="Jiyeon Kim" userId="9ee3df69bcff9992" providerId="LiveId" clId="{75063D3B-569E-4B83-BFF7-AE72E647F341}" dt="2023-12-15T16:31:21.278" v="986"/>
        <pc:sldMkLst>
          <pc:docMk/>
          <pc:sldMk cId="1935841476" sldId="280"/>
        </pc:sldMkLst>
        <pc:spChg chg="del">
          <ac:chgData name="Jiyeon Kim" userId="9ee3df69bcff9992" providerId="LiveId" clId="{75063D3B-569E-4B83-BFF7-AE72E647F341}" dt="2023-12-15T16:04:25.890" v="697" actId="478"/>
          <ac:spMkLst>
            <pc:docMk/>
            <pc:sldMk cId="1935841476" sldId="280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26.009" v="698"/>
          <ac:spMkLst>
            <pc:docMk/>
            <pc:sldMk cId="1935841476" sldId="280"/>
            <ac:spMk id="6" creationId="{A744B48A-CF02-286B-E8DE-6B3B78B522EB}"/>
          </ac:spMkLst>
        </pc:spChg>
        <pc:spChg chg="add mod">
          <ac:chgData name="Jiyeon Kim" userId="9ee3df69bcff9992" providerId="LiveId" clId="{75063D3B-569E-4B83-BFF7-AE72E647F341}" dt="2023-12-15T16:05:01.896" v="714"/>
          <ac:spMkLst>
            <pc:docMk/>
            <pc:sldMk cId="1935841476" sldId="280"/>
            <ac:spMk id="7" creationId="{0B8666CD-77E9-8FB8-6AA8-92A4295CEE9A}"/>
          </ac:spMkLst>
        </pc:spChg>
        <pc:spChg chg="add del mod">
          <ac:chgData name="Jiyeon Kim" userId="9ee3df69bcff9992" providerId="LiveId" clId="{75063D3B-569E-4B83-BFF7-AE72E647F341}" dt="2023-12-15T16:12:00.553" v="776" actId="478"/>
          <ac:spMkLst>
            <pc:docMk/>
            <pc:sldMk cId="1935841476" sldId="280"/>
            <ac:spMk id="8" creationId="{9A2C8153-37BB-389E-BF34-F7835C4A4E20}"/>
          </ac:spMkLst>
        </pc:spChg>
        <pc:spChg chg="del">
          <ac:chgData name="Jiyeon Kim" userId="9ee3df69bcff9992" providerId="LiveId" clId="{75063D3B-569E-4B83-BFF7-AE72E647F341}" dt="2023-12-15T16:05:01.755" v="713" actId="478"/>
          <ac:spMkLst>
            <pc:docMk/>
            <pc:sldMk cId="1935841476" sldId="280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5T16:13:37.174" v="782"/>
          <ac:spMkLst>
            <pc:docMk/>
            <pc:sldMk cId="1935841476" sldId="280"/>
            <ac:spMk id="30" creationId="{88CEB8FE-DDEB-429F-D41A-ABD142379A44}"/>
          </ac:spMkLst>
        </pc:spChg>
        <pc:spChg chg="mod">
          <ac:chgData name="Jiyeon Kim" userId="9ee3df69bcff9992" providerId="LiveId" clId="{75063D3B-569E-4B83-BFF7-AE72E647F341}" dt="2023-12-15T16:11:51.318" v="774" actId="113"/>
          <ac:spMkLst>
            <pc:docMk/>
            <pc:sldMk cId="1935841476" sldId="280"/>
            <ac:spMk id="37" creationId="{9DA33677-FE29-8923-42CA-B510F9A811B4}"/>
          </ac:spMkLst>
        </pc:spChg>
        <pc:spChg chg="mod">
          <ac:chgData name="Jiyeon Kim" userId="9ee3df69bcff9992" providerId="LiveId" clId="{75063D3B-569E-4B83-BFF7-AE72E647F341}" dt="2023-12-15T16:12:09.855" v="778" actId="113"/>
          <ac:spMkLst>
            <pc:docMk/>
            <pc:sldMk cId="1935841476" sldId="280"/>
            <ac:spMk id="38" creationId="{3134BFAB-2522-18FA-BA67-6641C3FA2395}"/>
          </ac:spMkLst>
        </pc:spChg>
        <pc:spChg chg="mod">
          <ac:chgData name="Jiyeon Kim" userId="9ee3df69bcff9992" providerId="LiveId" clId="{75063D3B-569E-4B83-BFF7-AE72E647F341}" dt="2023-12-15T16:14:24.586" v="796" actId="113"/>
          <ac:spMkLst>
            <pc:docMk/>
            <pc:sldMk cId="1935841476" sldId="280"/>
            <ac:spMk id="39" creationId="{5642E41C-2A9E-2A2E-234D-C987B8FB5636}"/>
          </ac:spMkLst>
        </pc:spChg>
      </pc:sldChg>
      <pc:sldChg chg="delSp add del mod ord">
        <pc:chgData name="Jiyeon Kim" userId="9ee3df69bcff9992" providerId="LiveId" clId="{75063D3B-569E-4B83-BFF7-AE72E647F341}" dt="2023-12-15T13:16:56.600" v="614" actId="47"/>
        <pc:sldMkLst>
          <pc:docMk/>
          <pc:sldMk cId="3030760119" sldId="280"/>
        </pc:sldMkLst>
        <pc:spChg chg="del">
          <ac:chgData name="Jiyeon Kim" userId="9ee3df69bcff9992" providerId="LiveId" clId="{75063D3B-569E-4B83-BFF7-AE72E647F341}" dt="2023-12-15T12:52:26.580" v="240" actId="478"/>
          <ac:spMkLst>
            <pc:docMk/>
            <pc:sldMk cId="3030760119" sldId="280"/>
            <ac:spMk id="5" creationId="{40BFDEBD-8AB4-A60D-3A00-50B69C75FDB0}"/>
          </ac:spMkLst>
        </pc:spChg>
      </pc:sldChg>
      <pc:sldChg chg="add del">
        <pc:chgData name="Jiyeon Kim" userId="9ee3df69bcff9992" providerId="LiveId" clId="{75063D3B-569E-4B83-BFF7-AE72E647F341}" dt="2023-12-15T12:42:26.862" v="1" actId="2890"/>
        <pc:sldMkLst>
          <pc:docMk/>
          <pc:sldMk cId="3092156251" sldId="280"/>
        </pc:sldMkLst>
      </pc:sldChg>
      <pc:sldChg chg="addSp delSp modSp add mod modAnim">
        <pc:chgData name="Jiyeon Kim" userId="9ee3df69bcff9992" providerId="LiveId" clId="{75063D3B-569E-4B83-BFF7-AE72E647F341}" dt="2023-12-15T16:32:19.902" v="994"/>
        <pc:sldMkLst>
          <pc:docMk/>
          <pc:sldMk cId="1816618342" sldId="281"/>
        </pc:sldMkLst>
        <pc:spChg chg="del mod">
          <ac:chgData name="Jiyeon Kim" userId="9ee3df69bcff9992" providerId="LiveId" clId="{75063D3B-569E-4B83-BFF7-AE72E647F341}" dt="2023-12-15T16:04:28.890" v="699" actId="478"/>
          <ac:spMkLst>
            <pc:docMk/>
            <pc:sldMk cId="1816618342" sldId="281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29.067" v="700"/>
          <ac:spMkLst>
            <pc:docMk/>
            <pc:sldMk cId="1816618342" sldId="281"/>
            <ac:spMk id="8" creationId="{505CA43E-6D49-3C4B-4CEE-19E62E7F92F8}"/>
          </ac:spMkLst>
        </pc:spChg>
        <pc:spChg chg="mod">
          <ac:chgData name="Jiyeon Kim" userId="9ee3df69bcff9992" providerId="LiveId" clId="{75063D3B-569E-4B83-BFF7-AE72E647F341}" dt="2023-12-15T16:17:10.765" v="901" actId="113"/>
          <ac:spMkLst>
            <pc:docMk/>
            <pc:sldMk cId="1816618342" sldId="281"/>
            <ac:spMk id="9" creationId="{9DD3677B-0BF2-C754-8167-3DF6819E7584}"/>
          </ac:spMkLst>
        </pc:spChg>
        <pc:spChg chg="add mod">
          <ac:chgData name="Jiyeon Kim" userId="9ee3df69bcff9992" providerId="LiveId" clId="{75063D3B-569E-4B83-BFF7-AE72E647F341}" dt="2023-12-15T16:16:26.012" v="892" actId="20577"/>
          <ac:spMkLst>
            <pc:docMk/>
            <pc:sldMk cId="1816618342" sldId="281"/>
            <ac:spMk id="10" creationId="{3941065F-ED41-C34A-43CD-48BDB4423F51}"/>
          </ac:spMkLst>
        </pc:spChg>
        <pc:spChg chg="mod">
          <ac:chgData name="Jiyeon Kim" userId="9ee3df69bcff9992" providerId="LiveId" clId="{75063D3B-569E-4B83-BFF7-AE72E647F341}" dt="2023-12-15T16:17:37.032" v="913" actId="1076"/>
          <ac:spMkLst>
            <pc:docMk/>
            <pc:sldMk cId="1816618342" sldId="281"/>
            <ac:spMk id="12" creationId="{712CA9DF-FCEA-CB96-E426-A26CD222EA81}"/>
          </ac:spMkLst>
        </pc:spChg>
        <pc:spChg chg="mod">
          <ac:chgData name="Jiyeon Kim" userId="9ee3df69bcff9992" providerId="LiveId" clId="{75063D3B-569E-4B83-BFF7-AE72E647F341}" dt="2023-12-15T16:04:15.009" v="694" actId="20577"/>
          <ac:spMkLst>
            <pc:docMk/>
            <pc:sldMk cId="1816618342" sldId="281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5T16:18:05.600" v="919" actId="113"/>
          <ac:spMkLst>
            <pc:docMk/>
            <pc:sldMk cId="1816618342" sldId="281"/>
            <ac:spMk id="14" creationId="{A2AE3652-541F-1BD3-433A-BD2C0DACEF45}"/>
          </ac:spMkLst>
        </pc:spChg>
        <pc:spChg chg="mod">
          <ac:chgData name="Jiyeon Kim" userId="9ee3df69bcff9992" providerId="LiveId" clId="{75063D3B-569E-4B83-BFF7-AE72E647F341}" dt="2023-12-15T16:18:00.687" v="918" actId="122"/>
          <ac:spMkLst>
            <pc:docMk/>
            <pc:sldMk cId="1816618342" sldId="281"/>
            <ac:spMk id="15" creationId="{BCFE197D-14AA-0100-D4DD-29D6AD792A33}"/>
          </ac:spMkLst>
        </pc:spChg>
        <pc:spChg chg="mod">
          <ac:chgData name="Jiyeon Kim" userId="9ee3df69bcff9992" providerId="LiveId" clId="{75063D3B-569E-4B83-BFF7-AE72E647F341}" dt="2023-12-15T16:18:09.308" v="922" actId="122"/>
          <ac:spMkLst>
            <pc:docMk/>
            <pc:sldMk cId="1816618342" sldId="281"/>
            <ac:spMk id="20" creationId="{45ABB5D1-FB4B-61ED-7EF4-07A9EF8FB17A}"/>
          </ac:spMkLst>
        </pc:spChg>
        <pc:spChg chg="del mod">
          <ac:chgData name="Jiyeon Kim" userId="9ee3df69bcff9992" providerId="LiveId" clId="{75063D3B-569E-4B83-BFF7-AE72E647F341}" dt="2023-12-15T16:16:47.363" v="894" actId="478"/>
          <ac:spMkLst>
            <pc:docMk/>
            <pc:sldMk cId="1816618342" sldId="281"/>
            <ac:spMk id="37" creationId="{9DA33677-FE29-8923-42CA-B510F9A811B4}"/>
          </ac:spMkLst>
        </pc:spChg>
      </pc:sldChg>
      <pc:sldChg chg="add del ord">
        <pc:chgData name="Jiyeon Kim" userId="9ee3df69bcff9992" providerId="LiveId" clId="{75063D3B-569E-4B83-BFF7-AE72E647F341}" dt="2023-12-15T13:16:55.822" v="612" actId="47"/>
        <pc:sldMkLst>
          <pc:docMk/>
          <pc:sldMk cId="3029749638" sldId="281"/>
        </pc:sldMkLst>
      </pc:sldChg>
      <pc:sldChg chg="add del">
        <pc:chgData name="Jiyeon Kim" userId="9ee3df69bcff9992" providerId="LiveId" clId="{75063D3B-569E-4B83-BFF7-AE72E647F341}" dt="2023-12-15T13:16:56.294" v="613" actId="47"/>
        <pc:sldMkLst>
          <pc:docMk/>
          <pc:sldMk cId="2323648263" sldId="282"/>
        </pc:sldMkLst>
      </pc:sldChg>
      <pc:sldChg chg="addSp delSp modSp add mod">
        <pc:chgData name="Jiyeon Kim" userId="9ee3df69bcff9992" providerId="LiveId" clId="{75063D3B-569E-4B83-BFF7-AE72E647F341}" dt="2023-12-15T16:34:57.119" v="1063" actId="1076"/>
        <pc:sldMkLst>
          <pc:docMk/>
          <pc:sldMk cId="2700451814" sldId="282"/>
        </pc:sldMkLst>
        <pc:spChg chg="del">
          <ac:chgData name="Jiyeon Kim" userId="9ee3df69bcff9992" providerId="LiveId" clId="{75063D3B-569E-4B83-BFF7-AE72E647F341}" dt="2023-12-15T16:04:31.877" v="701" actId="478"/>
          <ac:spMkLst>
            <pc:docMk/>
            <pc:sldMk cId="2700451814" sldId="282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32.026" v="702"/>
          <ac:spMkLst>
            <pc:docMk/>
            <pc:sldMk cId="2700451814" sldId="282"/>
            <ac:spMk id="6" creationId="{46A44032-E9F6-91CA-C1BD-CBC73B93AD9F}"/>
          </ac:spMkLst>
        </pc:spChg>
        <pc:spChg chg="add mod">
          <ac:chgData name="Jiyeon Kim" userId="9ee3df69bcff9992" providerId="LiveId" clId="{75063D3B-569E-4B83-BFF7-AE72E647F341}" dt="2023-12-15T16:05:07.148" v="716"/>
          <ac:spMkLst>
            <pc:docMk/>
            <pc:sldMk cId="2700451814" sldId="282"/>
            <ac:spMk id="7" creationId="{BA16AB4A-7AC6-4914-F9E2-058190008C72}"/>
          </ac:spMkLst>
        </pc:spChg>
        <pc:spChg chg="mod">
          <ac:chgData name="Jiyeon Kim" userId="9ee3df69bcff9992" providerId="LiveId" clId="{75063D3B-569E-4B83-BFF7-AE72E647F341}" dt="2023-12-15T16:34:57.119" v="1063" actId="1076"/>
          <ac:spMkLst>
            <pc:docMk/>
            <pc:sldMk cId="2700451814" sldId="282"/>
            <ac:spMk id="8" creationId="{C9088D63-C63A-6B86-6046-CE100392FE18}"/>
          </ac:spMkLst>
        </pc:spChg>
        <pc:spChg chg="add mod">
          <ac:chgData name="Jiyeon Kim" userId="9ee3df69bcff9992" providerId="LiveId" clId="{75063D3B-569E-4B83-BFF7-AE72E647F341}" dt="2023-12-15T16:18:42.338" v="968" actId="20577"/>
          <ac:spMkLst>
            <pc:docMk/>
            <pc:sldMk cId="2700451814" sldId="282"/>
            <ac:spMk id="9" creationId="{00149191-1EEE-B6EF-0CCF-6F99CD653A80}"/>
          </ac:spMkLst>
        </pc:spChg>
        <pc:spChg chg="del">
          <ac:chgData name="Jiyeon Kim" userId="9ee3df69bcff9992" providerId="LiveId" clId="{75063D3B-569E-4B83-BFF7-AE72E647F341}" dt="2023-12-15T16:05:07.013" v="715" actId="478"/>
          <ac:spMkLst>
            <pc:docMk/>
            <pc:sldMk cId="2700451814" sldId="282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5T16:32:42.728" v="1000" actId="113"/>
          <ac:spMkLst>
            <pc:docMk/>
            <pc:sldMk cId="2700451814" sldId="282"/>
            <ac:spMk id="22" creationId="{2FB61BD4-B41F-0400-E59B-79AF4870CF3C}"/>
          </ac:spMkLst>
        </pc:spChg>
        <pc:spChg chg="mod">
          <ac:chgData name="Jiyeon Kim" userId="9ee3df69bcff9992" providerId="LiveId" clId="{75063D3B-569E-4B83-BFF7-AE72E647F341}" dt="2023-12-15T16:34:51.519" v="1062" actId="1076"/>
          <ac:spMkLst>
            <pc:docMk/>
            <pc:sldMk cId="2700451814" sldId="282"/>
            <ac:spMk id="23" creationId="{42A18CCD-D7C4-F46E-6781-5147F0E1E836}"/>
          </ac:spMkLst>
        </pc:spChg>
        <pc:spChg chg="del mod">
          <ac:chgData name="Jiyeon Kim" userId="9ee3df69bcff9992" providerId="LiveId" clId="{75063D3B-569E-4B83-BFF7-AE72E647F341}" dt="2023-12-15T16:18:45.241" v="969" actId="478"/>
          <ac:spMkLst>
            <pc:docMk/>
            <pc:sldMk cId="2700451814" sldId="282"/>
            <ac:spMk id="37" creationId="{9DA33677-FE29-8923-42CA-B510F9A811B4}"/>
          </ac:spMkLst>
        </pc:spChg>
      </pc:sldChg>
      <pc:sldChg chg="addSp delSp modSp add mod modAnim">
        <pc:chgData name="Jiyeon Kim" userId="9ee3df69bcff9992" providerId="LiveId" clId="{75063D3B-569E-4B83-BFF7-AE72E647F341}" dt="2023-12-17T03:32:06.580" v="1651"/>
        <pc:sldMkLst>
          <pc:docMk/>
          <pc:sldMk cId="472635066" sldId="283"/>
        </pc:sldMkLst>
        <pc:spChg chg="mod">
          <ac:chgData name="Jiyeon Kim" userId="9ee3df69bcff9992" providerId="LiveId" clId="{75063D3B-569E-4B83-BFF7-AE72E647F341}" dt="2023-12-15T13:18:39.625" v="620" actId="1076"/>
          <ac:spMkLst>
            <pc:docMk/>
            <pc:sldMk cId="472635066" sldId="283"/>
            <ac:spMk id="2" creationId="{BEE49B37-8014-7ADC-10E2-51ADB9AE1CB2}"/>
          </ac:spMkLst>
        </pc:spChg>
        <pc:spChg chg="del">
          <ac:chgData name="Jiyeon Kim" userId="9ee3df69bcff9992" providerId="LiveId" clId="{75063D3B-569E-4B83-BFF7-AE72E647F341}" dt="2023-12-15T12:52:36.344" v="248" actId="478"/>
          <ac:spMkLst>
            <pc:docMk/>
            <pc:sldMk cId="472635066" sldId="283"/>
            <ac:spMk id="5" creationId="{40BFDEBD-8AB4-A60D-3A00-50B69C75FDB0}"/>
          </ac:spMkLst>
        </pc:spChg>
        <pc:spChg chg="add mod">
          <ac:chgData name="Jiyeon Kim" userId="9ee3df69bcff9992" providerId="LiveId" clId="{75063D3B-569E-4B83-BFF7-AE72E647F341}" dt="2023-12-15T16:14:50.287" v="828" actId="20577"/>
          <ac:spMkLst>
            <pc:docMk/>
            <pc:sldMk cId="472635066" sldId="283"/>
            <ac:spMk id="5" creationId="{8A369288-CBAC-FC8E-390C-7C5C98C5BAC8}"/>
          </ac:spMkLst>
        </pc:spChg>
        <pc:spChg chg="mod">
          <ac:chgData name="Jiyeon Kim" userId="9ee3df69bcff9992" providerId="LiveId" clId="{75063D3B-569E-4B83-BFF7-AE72E647F341}" dt="2023-12-15T12:54:18.947" v="265" actId="1076"/>
          <ac:spMkLst>
            <pc:docMk/>
            <pc:sldMk cId="472635066" sldId="283"/>
            <ac:spMk id="6" creationId="{C021B986-45FC-8A0E-7B8B-A330243141C1}"/>
          </ac:spMkLst>
        </pc:spChg>
        <pc:spChg chg="del">
          <ac:chgData name="Jiyeon Kim" userId="9ee3df69bcff9992" providerId="LiveId" clId="{75063D3B-569E-4B83-BFF7-AE72E647F341}" dt="2023-12-15T12:52:39.451" v="251" actId="478"/>
          <ac:spMkLst>
            <pc:docMk/>
            <pc:sldMk cId="472635066" sldId="283"/>
            <ac:spMk id="7" creationId="{CAE37841-3D2D-7242-B948-CDCBB382581E}"/>
          </ac:spMkLst>
        </pc:spChg>
        <pc:spChg chg="del">
          <ac:chgData name="Jiyeon Kim" userId="9ee3df69bcff9992" providerId="LiveId" clId="{75063D3B-569E-4B83-BFF7-AE72E647F341}" dt="2023-12-15T12:52:38.368" v="250" actId="478"/>
          <ac:spMkLst>
            <pc:docMk/>
            <pc:sldMk cId="472635066" sldId="283"/>
            <ac:spMk id="8" creationId="{9EF1CC38-AC4B-11BC-5A55-0BCB23A1C8D7}"/>
          </ac:spMkLst>
        </pc:spChg>
        <pc:spChg chg="del">
          <ac:chgData name="Jiyeon Kim" userId="9ee3df69bcff9992" providerId="LiveId" clId="{75063D3B-569E-4B83-BFF7-AE72E647F341}" dt="2023-12-15T12:52:37.917" v="249" actId="478"/>
          <ac:spMkLst>
            <pc:docMk/>
            <pc:sldMk cId="472635066" sldId="283"/>
            <ac:spMk id="10" creationId="{CE31761F-1FCD-DCB4-6133-F84117CFB424}"/>
          </ac:spMkLst>
        </pc:spChg>
        <pc:picChg chg="add mod modCrop">
          <ac:chgData name="Jiyeon Kim" userId="9ee3df69bcff9992" providerId="LiveId" clId="{75063D3B-569E-4B83-BFF7-AE72E647F341}" dt="2023-12-15T16:30:34.485" v="980" actId="1076"/>
          <ac:picMkLst>
            <pc:docMk/>
            <pc:sldMk cId="472635066" sldId="283"/>
            <ac:picMk id="12" creationId="{30D7230E-BED3-665A-B538-22B0FF786AAD}"/>
          </ac:picMkLst>
        </pc:picChg>
        <pc:picChg chg="add del mod">
          <ac:chgData name="Jiyeon Kim" userId="9ee3df69bcff9992" providerId="LiveId" clId="{75063D3B-569E-4B83-BFF7-AE72E647F341}" dt="2023-12-15T12:57:33.687" v="284" actId="478"/>
          <ac:picMkLst>
            <pc:docMk/>
            <pc:sldMk cId="472635066" sldId="283"/>
            <ac:picMk id="13" creationId="{D52F3EB6-7283-70D6-FAAC-531462C19787}"/>
          </ac:picMkLst>
        </pc:picChg>
      </pc:sldChg>
      <pc:sldChg chg="addSp delSp modSp add mod">
        <pc:chgData name="Jiyeon Kim" userId="9ee3df69bcff9992" providerId="LiveId" clId="{75063D3B-569E-4B83-BFF7-AE72E647F341}" dt="2023-12-15T12:56:37.769" v="280" actId="1076"/>
        <pc:sldMkLst>
          <pc:docMk/>
          <pc:sldMk cId="838925199" sldId="284"/>
        </pc:sldMkLst>
        <pc:spChg chg="del">
          <ac:chgData name="Jiyeon Kim" userId="9ee3df69bcff9992" providerId="LiveId" clId="{75063D3B-569E-4B83-BFF7-AE72E647F341}" dt="2023-12-15T12:55:14.596" v="267" actId="478"/>
          <ac:spMkLst>
            <pc:docMk/>
            <pc:sldMk cId="838925199" sldId="284"/>
            <ac:spMk id="2" creationId="{9E0932F4-3E31-9123-09EA-20178F5AD694}"/>
          </ac:spMkLst>
        </pc:spChg>
        <pc:spChg chg="del">
          <ac:chgData name="Jiyeon Kim" userId="9ee3df69bcff9992" providerId="LiveId" clId="{75063D3B-569E-4B83-BFF7-AE72E647F341}" dt="2023-12-15T12:55:16.026" v="268" actId="478"/>
          <ac:spMkLst>
            <pc:docMk/>
            <pc:sldMk cId="838925199" sldId="284"/>
            <ac:spMk id="6" creationId="{A2CBFCDB-ECE0-EB81-99B9-FB0163FE8959}"/>
          </ac:spMkLst>
        </pc:spChg>
        <pc:picChg chg="del">
          <ac:chgData name="Jiyeon Kim" userId="9ee3df69bcff9992" providerId="LiveId" clId="{75063D3B-569E-4B83-BFF7-AE72E647F341}" dt="2023-12-15T12:55:17.250" v="269" actId="478"/>
          <ac:picMkLst>
            <pc:docMk/>
            <pc:sldMk cId="838925199" sldId="284"/>
            <ac:picMk id="7" creationId="{7B7CCF6F-F6AA-9176-8080-E911C395AAF8}"/>
          </ac:picMkLst>
        </pc:picChg>
        <pc:picChg chg="del">
          <ac:chgData name="Jiyeon Kim" userId="9ee3df69bcff9992" providerId="LiveId" clId="{75063D3B-569E-4B83-BFF7-AE72E647F341}" dt="2023-12-15T12:55:18.531" v="270" actId="478"/>
          <ac:picMkLst>
            <pc:docMk/>
            <pc:sldMk cId="838925199" sldId="284"/>
            <ac:picMk id="8" creationId="{66324C0B-8146-294A-D15B-00E60945994A}"/>
          </ac:picMkLst>
        </pc:picChg>
        <pc:picChg chg="del">
          <ac:chgData name="Jiyeon Kim" userId="9ee3df69bcff9992" providerId="LiveId" clId="{75063D3B-569E-4B83-BFF7-AE72E647F341}" dt="2023-12-15T12:55:20.216" v="271" actId="478"/>
          <ac:picMkLst>
            <pc:docMk/>
            <pc:sldMk cId="838925199" sldId="284"/>
            <ac:picMk id="12" creationId="{76A66008-461B-9207-737A-16B5ADD83686}"/>
          </ac:picMkLst>
        </pc:picChg>
        <pc:picChg chg="add mod">
          <ac:chgData name="Jiyeon Kim" userId="9ee3df69bcff9992" providerId="LiveId" clId="{75063D3B-569E-4B83-BFF7-AE72E647F341}" dt="2023-12-15T12:55:27.382" v="276" actId="1076"/>
          <ac:picMkLst>
            <pc:docMk/>
            <pc:sldMk cId="838925199" sldId="284"/>
            <ac:picMk id="15" creationId="{2C3C897F-829F-9717-6B75-010140F72FC0}"/>
          </ac:picMkLst>
        </pc:picChg>
        <pc:picChg chg="add mod">
          <ac:chgData name="Jiyeon Kim" userId="9ee3df69bcff9992" providerId="LiveId" clId="{75063D3B-569E-4B83-BFF7-AE72E647F341}" dt="2023-12-15T12:56:37.769" v="280" actId="1076"/>
          <ac:picMkLst>
            <pc:docMk/>
            <pc:sldMk cId="838925199" sldId="284"/>
            <ac:picMk id="17" creationId="{E5A224B7-9CF1-DE94-2021-65483E6B2F97}"/>
          </ac:picMkLst>
        </pc:picChg>
      </pc:sldChg>
      <pc:sldChg chg="addSp delSp modSp add mod ord">
        <pc:chgData name="Jiyeon Kim" userId="9ee3df69bcff9992" providerId="LiveId" clId="{75063D3B-569E-4B83-BFF7-AE72E647F341}" dt="2023-12-15T13:20:26.725" v="635" actId="732"/>
        <pc:sldMkLst>
          <pc:docMk/>
          <pc:sldMk cId="2564517637" sldId="285"/>
        </pc:sldMkLst>
        <pc:spChg chg="mod">
          <ac:chgData name="Jiyeon Kim" userId="9ee3df69bcff9992" providerId="LiveId" clId="{75063D3B-569E-4B83-BFF7-AE72E647F341}" dt="2023-12-15T13:19:01.637" v="625" actId="1076"/>
          <ac:spMkLst>
            <pc:docMk/>
            <pc:sldMk cId="2564517637" sldId="285"/>
            <ac:spMk id="2" creationId="{BEE49B37-8014-7ADC-10E2-51ADB9AE1CB2}"/>
          </ac:spMkLst>
        </pc:spChg>
        <pc:spChg chg="mod">
          <ac:chgData name="Jiyeon Kim" userId="9ee3df69bcff9992" providerId="LiveId" clId="{75063D3B-569E-4B83-BFF7-AE72E647F341}" dt="2023-12-15T13:15:03.236" v="557" actId="20577"/>
          <ac:spMkLst>
            <pc:docMk/>
            <pc:sldMk cId="2564517637" sldId="285"/>
            <ac:spMk id="6" creationId="{C021B986-45FC-8A0E-7B8B-A330243141C1}"/>
          </ac:spMkLst>
        </pc:spChg>
        <pc:picChg chg="add mod modCrop">
          <ac:chgData name="Jiyeon Kim" userId="9ee3df69bcff9992" providerId="LiveId" clId="{75063D3B-569E-4B83-BFF7-AE72E647F341}" dt="2023-12-15T13:20:26.725" v="635" actId="732"/>
          <ac:picMkLst>
            <pc:docMk/>
            <pc:sldMk cId="2564517637" sldId="285"/>
            <ac:picMk id="5" creationId="{C2DB09CA-14A3-741F-4349-2FD8F0BA4BA5}"/>
          </ac:picMkLst>
        </pc:picChg>
        <pc:picChg chg="del">
          <ac:chgData name="Jiyeon Kim" userId="9ee3df69bcff9992" providerId="LiveId" clId="{75063D3B-569E-4B83-BFF7-AE72E647F341}" dt="2023-12-15T12:58:50.431" v="319" actId="478"/>
          <ac:picMkLst>
            <pc:docMk/>
            <pc:sldMk cId="2564517637" sldId="285"/>
            <ac:picMk id="12" creationId="{30D7230E-BED3-665A-B538-22B0FF786AAD}"/>
          </ac:picMkLst>
        </pc:picChg>
      </pc:sldChg>
      <pc:sldChg chg="addSp delSp modSp add mod modNotesTx">
        <pc:chgData name="Jiyeon Kim" userId="9ee3df69bcff9992" providerId="LiveId" clId="{75063D3B-569E-4B83-BFF7-AE72E647F341}" dt="2023-12-15T13:13:46.647" v="516" actId="1076"/>
        <pc:sldMkLst>
          <pc:docMk/>
          <pc:sldMk cId="3393866116" sldId="286"/>
        </pc:sldMkLst>
        <pc:spChg chg="add del mod">
          <ac:chgData name="Jiyeon Kim" userId="9ee3df69bcff9992" providerId="LiveId" clId="{75063D3B-569E-4B83-BFF7-AE72E647F341}" dt="2023-12-15T13:13:01.847" v="495" actId="478"/>
          <ac:spMkLst>
            <pc:docMk/>
            <pc:sldMk cId="3393866116" sldId="286"/>
            <ac:spMk id="12" creationId="{43C30CE9-6028-1B18-7BAF-5A29B0062CCB}"/>
          </ac:spMkLst>
        </pc:spChg>
        <pc:spChg chg="add mod">
          <ac:chgData name="Jiyeon Kim" userId="9ee3df69bcff9992" providerId="LiveId" clId="{75063D3B-569E-4B83-BFF7-AE72E647F341}" dt="2023-12-15T13:13:46.647" v="516" actId="1076"/>
          <ac:spMkLst>
            <pc:docMk/>
            <pc:sldMk cId="3393866116" sldId="286"/>
            <ac:spMk id="14" creationId="{28ACE732-4DF0-0F10-A8B6-93D3400C5681}"/>
          </ac:spMkLst>
        </pc:spChg>
        <pc:picChg chg="add mod">
          <ac:chgData name="Jiyeon Kim" userId="9ee3df69bcff9992" providerId="LiveId" clId="{75063D3B-569E-4B83-BFF7-AE72E647F341}" dt="2023-12-15T13:00:32.917" v="327" actId="1076"/>
          <ac:picMkLst>
            <pc:docMk/>
            <pc:sldMk cId="3393866116" sldId="286"/>
            <ac:picMk id="6" creationId="{13A89C86-4924-BC4F-D1E8-C1E2F088E72F}"/>
          </ac:picMkLst>
        </pc:picChg>
        <pc:picChg chg="add del">
          <ac:chgData name="Jiyeon Kim" userId="9ee3df69bcff9992" providerId="LiveId" clId="{75063D3B-569E-4B83-BFF7-AE72E647F341}" dt="2023-12-15T13:00:53.279" v="329" actId="478"/>
          <ac:picMkLst>
            <pc:docMk/>
            <pc:sldMk cId="3393866116" sldId="286"/>
            <ac:picMk id="7" creationId="{E42A9527-98D4-7B18-1649-572037251DE9}"/>
          </ac:picMkLst>
        </pc:picChg>
        <pc:picChg chg="add mod">
          <ac:chgData name="Jiyeon Kim" userId="9ee3df69bcff9992" providerId="LiveId" clId="{75063D3B-569E-4B83-BFF7-AE72E647F341}" dt="2023-12-15T13:01:53.522" v="340"/>
          <ac:picMkLst>
            <pc:docMk/>
            <pc:sldMk cId="3393866116" sldId="286"/>
            <ac:picMk id="8" creationId="{6056F22D-4D62-358B-EA64-71F6C20F7A05}"/>
          </ac:picMkLst>
        </pc:picChg>
        <pc:picChg chg="del">
          <ac:chgData name="Jiyeon Kim" userId="9ee3df69bcff9992" providerId="LiveId" clId="{75063D3B-569E-4B83-BFF7-AE72E647F341}" dt="2023-12-15T12:59:59.433" v="323" actId="478"/>
          <ac:picMkLst>
            <pc:docMk/>
            <pc:sldMk cId="3393866116" sldId="286"/>
            <ac:picMk id="15" creationId="{2C3C897F-829F-9717-6B75-010140F72FC0}"/>
          </ac:picMkLst>
        </pc:picChg>
        <pc:picChg chg="del">
          <ac:chgData name="Jiyeon Kim" userId="9ee3df69bcff9992" providerId="LiveId" clId="{75063D3B-569E-4B83-BFF7-AE72E647F341}" dt="2023-12-15T12:59:59.858" v="324" actId="478"/>
          <ac:picMkLst>
            <pc:docMk/>
            <pc:sldMk cId="3393866116" sldId="286"/>
            <ac:picMk id="17" creationId="{E5A224B7-9CF1-DE94-2021-65483E6B2F97}"/>
          </ac:picMkLst>
        </pc:picChg>
        <pc:picChg chg="add mod">
          <ac:chgData name="Jiyeon Kim" userId="9ee3df69bcff9992" providerId="LiveId" clId="{75063D3B-569E-4B83-BFF7-AE72E647F341}" dt="2023-12-15T13:03:01.667" v="342" actId="1076"/>
          <ac:picMkLst>
            <pc:docMk/>
            <pc:sldMk cId="3393866116" sldId="286"/>
            <ac:picMk id="1026" creationId="{B382A515-591D-DF0F-C0F8-352BF442CA1B}"/>
          </ac:picMkLst>
        </pc:picChg>
        <pc:picChg chg="add mod">
          <ac:chgData name="Jiyeon Kim" userId="9ee3df69bcff9992" providerId="LiveId" clId="{75063D3B-569E-4B83-BFF7-AE72E647F341}" dt="2023-12-15T13:03:01.667" v="342" actId="1076"/>
          <ac:picMkLst>
            <pc:docMk/>
            <pc:sldMk cId="3393866116" sldId="286"/>
            <ac:picMk id="1028" creationId="{915C9CCC-E68F-90C9-9EF5-A1A6299DC552}"/>
          </ac:picMkLst>
        </pc:picChg>
        <pc:picChg chg="add del">
          <ac:chgData name="Jiyeon Kim" userId="9ee3df69bcff9992" providerId="LiveId" clId="{75063D3B-569E-4B83-BFF7-AE72E647F341}" dt="2023-12-15T13:13:38.262" v="513"/>
          <ac:picMkLst>
            <pc:docMk/>
            <pc:sldMk cId="3393866116" sldId="286"/>
            <ac:picMk id="1030" creationId="{329B5386-14E6-7DBC-CD14-EA6EA25EBE61}"/>
          </ac:picMkLst>
        </pc:picChg>
      </pc:sldChg>
      <pc:sldChg chg="addSp delSp modSp add mod modNotesTx">
        <pc:chgData name="Jiyeon Kim" userId="9ee3df69bcff9992" providerId="LiveId" clId="{75063D3B-569E-4B83-BFF7-AE72E647F341}" dt="2023-12-15T13:13:51.740" v="518" actId="20577"/>
        <pc:sldMkLst>
          <pc:docMk/>
          <pc:sldMk cId="2095961023" sldId="287"/>
        </pc:sldMkLst>
        <pc:spChg chg="add mod">
          <ac:chgData name="Jiyeon Kim" userId="9ee3df69bcff9992" providerId="LiveId" clId="{75063D3B-569E-4B83-BFF7-AE72E647F341}" dt="2023-12-15T13:13:51.740" v="518" actId="20577"/>
          <ac:spMkLst>
            <pc:docMk/>
            <pc:sldMk cId="2095961023" sldId="287"/>
            <ac:spMk id="8" creationId="{0D4DD8AE-42EA-994A-CA7F-D24FB0EC8FBE}"/>
          </ac:spMkLst>
        </pc:spChg>
        <pc:picChg chg="add mod">
          <ac:chgData name="Jiyeon Kim" userId="9ee3df69bcff9992" providerId="LiveId" clId="{75063D3B-569E-4B83-BFF7-AE72E647F341}" dt="2023-12-15T13:09:16.250" v="476" actId="14826"/>
          <ac:picMkLst>
            <pc:docMk/>
            <pc:sldMk cId="2095961023" sldId="287"/>
            <ac:picMk id="2" creationId="{3967CA3C-B710-0119-D3A9-C3C8261145B7}"/>
          </ac:picMkLst>
        </pc:picChg>
        <pc:picChg chg="mod">
          <ac:chgData name="Jiyeon Kim" userId="9ee3df69bcff9992" providerId="LiveId" clId="{75063D3B-569E-4B83-BFF7-AE72E647F341}" dt="2023-12-15T13:10:48.259" v="484" actId="14100"/>
          <ac:picMkLst>
            <pc:docMk/>
            <pc:sldMk cId="2095961023" sldId="287"/>
            <ac:picMk id="6" creationId="{13A89C86-4924-BC4F-D1E8-C1E2F088E72F}"/>
          </ac:picMkLst>
        </pc:picChg>
        <pc:picChg chg="add mod">
          <ac:chgData name="Jiyeon Kim" userId="9ee3df69bcff9992" providerId="LiveId" clId="{75063D3B-569E-4B83-BFF7-AE72E647F341}" dt="2023-12-15T13:09:25.347" v="477" actId="14826"/>
          <ac:picMkLst>
            <pc:docMk/>
            <pc:sldMk cId="2095961023" sldId="287"/>
            <ac:picMk id="7" creationId="{48AAC6F6-EC97-0B5F-4BE4-2F5842852036}"/>
          </ac:picMkLst>
        </pc:picChg>
        <pc:picChg chg="del">
          <ac:chgData name="Jiyeon Kim" userId="9ee3df69bcff9992" providerId="LiveId" clId="{75063D3B-569E-4B83-BFF7-AE72E647F341}" dt="2023-12-15T13:07:20.611" v="462" actId="478"/>
          <ac:picMkLst>
            <pc:docMk/>
            <pc:sldMk cId="2095961023" sldId="287"/>
            <ac:picMk id="1026" creationId="{B382A515-591D-DF0F-C0F8-352BF442CA1B}"/>
          </ac:picMkLst>
        </pc:picChg>
        <pc:picChg chg="del mod">
          <ac:chgData name="Jiyeon Kim" userId="9ee3df69bcff9992" providerId="LiveId" clId="{75063D3B-569E-4B83-BFF7-AE72E647F341}" dt="2023-12-15T13:07:20.969" v="464" actId="478"/>
          <ac:picMkLst>
            <pc:docMk/>
            <pc:sldMk cId="2095961023" sldId="287"/>
            <ac:picMk id="1028" creationId="{915C9CCC-E68F-90C9-9EF5-A1A6299DC552}"/>
          </ac:picMkLst>
        </pc:picChg>
        <pc:picChg chg="add del mod">
          <ac:chgData name="Jiyeon Kim" userId="9ee3df69bcff9992" providerId="LiveId" clId="{75063D3B-569E-4B83-BFF7-AE72E647F341}" dt="2023-12-15T13:07:44.346" v="472" actId="478"/>
          <ac:picMkLst>
            <pc:docMk/>
            <pc:sldMk cId="2095961023" sldId="287"/>
            <ac:picMk id="2050" creationId="{72BFDE23-61EF-7B40-A58C-35B6C69EAE04}"/>
          </ac:picMkLst>
        </pc:picChg>
      </pc:sldChg>
      <pc:sldChg chg="addSp modSp add mod modNotesTx">
        <pc:chgData name="Jiyeon Kim" userId="9ee3df69bcff9992" providerId="LiveId" clId="{75063D3B-569E-4B83-BFF7-AE72E647F341}" dt="2023-12-15T13:14:23.815" v="522" actId="1076"/>
        <pc:sldMkLst>
          <pc:docMk/>
          <pc:sldMk cId="1291677141" sldId="288"/>
        </pc:sldMkLst>
        <pc:spChg chg="add mod">
          <ac:chgData name="Jiyeon Kim" userId="9ee3df69bcff9992" providerId="LiveId" clId="{75063D3B-569E-4B83-BFF7-AE72E647F341}" dt="2023-12-15T13:14:23.815" v="522" actId="1076"/>
          <ac:spMkLst>
            <pc:docMk/>
            <pc:sldMk cId="1291677141" sldId="288"/>
            <ac:spMk id="8" creationId="{9695C4A3-BD07-815F-0B21-6E183D2E1915}"/>
          </ac:spMkLst>
        </pc:spChg>
        <pc:picChg chg="mod">
          <ac:chgData name="Jiyeon Kim" userId="9ee3df69bcff9992" providerId="LiveId" clId="{75063D3B-569E-4B83-BFF7-AE72E647F341}" dt="2023-12-15T13:11:29.269" v="487" actId="14826"/>
          <ac:picMkLst>
            <pc:docMk/>
            <pc:sldMk cId="1291677141" sldId="288"/>
            <ac:picMk id="2" creationId="{3967CA3C-B710-0119-D3A9-C3C8261145B7}"/>
          </ac:picMkLst>
        </pc:picChg>
        <pc:picChg chg="mod">
          <ac:chgData name="Jiyeon Kim" userId="9ee3df69bcff9992" providerId="LiveId" clId="{75063D3B-569E-4B83-BFF7-AE72E647F341}" dt="2023-12-15T13:11:00.204" v="486" actId="14100"/>
          <ac:picMkLst>
            <pc:docMk/>
            <pc:sldMk cId="1291677141" sldId="288"/>
            <ac:picMk id="6" creationId="{13A89C86-4924-BC4F-D1E8-C1E2F088E72F}"/>
          </ac:picMkLst>
        </pc:picChg>
        <pc:picChg chg="mod">
          <ac:chgData name="Jiyeon Kim" userId="9ee3df69bcff9992" providerId="LiveId" clId="{75063D3B-569E-4B83-BFF7-AE72E647F341}" dt="2023-12-15T13:11:35.940" v="488" actId="14826"/>
          <ac:picMkLst>
            <pc:docMk/>
            <pc:sldMk cId="1291677141" sldId="288"/>
            <ac:picMk id="7" creationId="{48AAC6F6-EC97-0B5F-4BE4-2F5842852036}"/>
          </ac:picMkLst>
        </pc:picChg>
      </pc:sldChg>
      <pc:sldChg chg="addSp delSp modSp add mod ord">
        <pc:chgData name="Jiyeon Kim" userId="9ee3df69bcff9992" providerId="LiveId" clId="{75063D3B-569E-4B83-BFF7-AE72E647F341}" dt="2023-12-15T13:24:28.487" v="654" actId="1076"/>
        <pc:sldMkLst>
          <pc:docMk/>
          <pc:sldMk cId="1331041867" sldId="289"/>
        </pc:sldMkLst>
        <pc:spChg chg="mod">
          <ac:chgData name="Jiyeon Kim" userId="9ee3df69bcff9992" providerId="LiveId" clId="{75063D3B-569E-4B83-BFF7-AE72E647F341}" dt="2023-12-15T13:24:28.487" v="654" actId="1076"/>
          <ac:spMkLst>
            <pc:docMk/>
            <pc:sldMk cId="1331041867" sldId="289"/>
            <ac:spMk id="2" creationId="{BEE49B37-8014-7ADC-10E2-51ADB9AE1CB2}"/>
          </ac:spMkLst>
        </pc:spChg>
        <pc:picChg chg="add mod">
          <ac:chgData name="Jiyeon Kim" userId="9ee3df69bcff9992" providerId="LiveId" clId="{75063D3B-569E-4B83-BFF7-AE72E647F341}" dt="2023-12-15T13:18:55.103" v="624" actId="1076"/>
          <ac:picMkLst>
            <pc:docMk/>
            <pc:sldMk cId="1331041867" sldId="289"/>
            <ac:picMk id="5" creationId="{6B21E632-80ED-6A3E-85F9-3E05254D2404}"/>
          </ac:picMkLst>
        </pc:picChg>
        <pc:picChg chg="add del">
          <ac:chgData name="Jiyeon Kim" userId="9ee3df69bcff9992" providerId="LiveId" clId="{75063D3B-569E-4B83-BFF7-AE72E647F341}" dt="2023-12-15T13:17:49.836" v="616" actId="478"/>
          <ac:picMkLst>
            <pc:docMk/>
            <pc:sldMk cId="1331041867" sldId="289"/>
            <ac:picMk id="5122" creationId="{F7DB64BF-B476-D469-F75D-4D2077341759}"/>
          </ac:picMkLst>
        </pc:picChg>
      </pc:sldChg>
      <pc:sldChg chg="addSp modSp add mod">
        <pc:chgData name="Jiyeon Kim" userId="9ee3df69bcff9992" providerId="LiveId" clId="{75063D3B-569E-4B83-BFF7-AE72E647F341}" dt="2023-12-16T17:25:01.472" v="1575" actId="20577"/>
        <pc:sldMkLst>
          <pc:docMk/>
          <pc:sldMk cId="403404137" sldId="290"/>
        </pc:sldMkLst>
        <pc:spChg chg="mod">
          <ac:chgData name="Jiyeon Kim" userId="9ee3df69bcff9992" providerId="LiveId" clId="{75063D3B-569E-4B83-BFF7-AE72E647F341}" dt="2023-12-15T13:19:13.140" v="627" actId="1076"/>
          <ac:spMkLst>
            <pc:docMk/>
            <pc:sldMk cId="403404137" sldId="290"/>
            <ac:spMk id="2" creationId="{BEE49B37-8014-7ADC-10E2-51ADB9AE1CB2}"/>
          </ac:spMkLst>
        </pc:spChg>
        <pc:spChg chg="mod">
          <ac:chgData name="Jiyeon Kim" userId="9ee3df69bcff9992" providerId="LiveId" clId="{75063D3B-569E-4B83-BFF7-AE72E647F341}" dt="2023-12-16T12:33:29.619" v="1494" actId="1037"/>
          <ac:spMkLst>
            <pc:docMk/>
            <pc:sldMk cId="403404137" sldId="290"/>
            <ac:spMk id="3" creationId="{B1729DFC-9259-81A5-EBDB-35CDD60D9CA7}"/>
          </ac:spMkLst>
        </pc:spChg>
        <pc:spChg chg="add mod">
          <ac:chgData name="Jiyeon Kim" userId="9ee3df69bcff9992" providerId="LiveId" clId="{75063D3B-569E-4B83-BFF7-AE72E647F341}" dt="2023-12-16T17:25:01.472" v="1575" actId="20577"/>
          <ac:spMkLst>
            <pc:docMk/>
            <pc:sldMk cId="403404137" sldId="290"/>
            <ac:spMk id="5" creationId="{D79B338A-D3EC-62E4-DC6E-DB4557FB0F08}"/>
          </ac:spMkLst>
        </pc:spChg>
        <pc:spChg chg="mod">
          <ac:chgData name="Jiyeon Kim" userId="9ee3df69bcff9992" providerId="LiveId" clId="{75063D3B-569E-4B83-BFF7-AE72E647F341}" dt="2023-12-15T13:15:34.068" v="602" actId="20577"/>
          <ac:spMkLst>
            <pc:docMk/>
            <pc:sldMk cId="403404137" sldId="290"/>
            <ac:spMk id="6" creationId="{C021B986-45FC-8A0E-7B8B-A330243141C1}"/>
          </ac:spMkLst>
        </pc:spChg>
        <pc:picChg chg="add mod">
          <ac:chgData name="Jiyeon Kim" userId="9ee3df69bcff9992" providerId="LiveId" clId="{75063D3B-569E-4B83-BFF7-AE72E647F341}" dt="2023-12-16T12:32:18.682" v="1491" actId="1076"/>
          <ac:picMkLst>
            <pc:docMk/>
            <pc:sldMk cId="403404137" sldId="290"/>
            <ac:picMk id="3074" creationId="{C61EB9C3-D875-C885-C716-66067066A8F0}"/>
          </ac:picMkLst>
        </pc:picChg>
      </pc:sldChg>
      <pc:sldChg chg="addSp delSp modSp add mod setBg modAnim delDesignElem">
        <pc:chgData name="Jiyeon Kim" userId="9ee3df69bcff9992" providerId="LiveId" clId="{75063D3B-569E-4B83-BFF7-AE72E647F341}" dt="2023-12-15T16:30:16.354" v="978"/>
        <pc:sldMkLst>
          <pc:docMk/>
          <pc:sldMk cId="114706071" sldId="291"/>
        </pc:sldMkLst>
        <pc:spChg chg="del">
          <ac:chgData name="Jiyeon Kim" userId="9ee3df69bcff9992" providerId="LiveId" clId="{75063D3B-569E-4B83-BFF7-AE72E647F341}" dt="2023-12-15T16:04:22.424" v="695" actId="478"/>
          <ac:spMkLst>
            <pc:docMk/>
            <pc:sldMk cId="114706071" sldId="291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22.634" v="696"/>
          <ac:spMkLst>
            <pc:docMk/>
            <pc:sldMk cId="114706071" sldId="291"/>
            <ac:spMk id="6" creationId="{43DEE792-12E2-3A90-0469-D73193DB1D41}"/>
          </ac:spMkLst>
        </pc:spChg>
        <pc:spChg chg="add del mod">
          <ac:chgData name="Jiyeon Kim" userId="9ee3df69bcff9992" providerId="LiveId" clId="{75063D3B-569E-4B83-BFF7-AE72E647F341}" dt="2023-12-15T16:06:47.253" v="725"/>
          <ac:spMkLst>
            <pc:docMk/>
            <pc:sldMk cId="114706071" sldId="291"/>
            <ac:spMk id="7" creationId="{80101396-3CA2-0991-FC18-AED75589990B}"/>
          </ac:spMkLst>
        </pc:spChg>
        <pc:spChg chg="mod">
          <ac:chgData name="Jiyeon Kim" userId="9ee3df69bcff9992" providerId="LiveId" clId="{75063D3B-569E-4B83-BFF7-AE72E647F341}" dt="2023-12-15T16:11:14.888" v="768" actId="12"/>
          <ac:spMkLst>
            <pc:docMk/>
            <pc:sldMk cId="114706071" sldId="291"/>
            <ac:spMk id="8" creationId="{EFF100A5-5B29-E2AE-B23A-E182C8DBBBDA}"/>
          </ac:spMkLst>
        </pc:spChg>
        <pc:spChg chg="del">
          <ac:chgData name="Jiyeon Kim" userId="9ee3df69bcff9992" providerId="LiveId" clId="{75063D3B-569E-4B83-BFF7-AE72E647F341}" dt="2023-12-15T16:02:23.506" v="688"/>
          <ac:spMkLst>
            <pc:docMk/>
            <pc:sldMk cId="114706071" sldId="291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0" creationId="{6A59E158-E578-872D-DBB7-B6C6C03530D3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2" creationId="{3CEED027-A9AF-2A3F-D52B-E7296C2AE1DB}"/>
          </ac:spMkLst>
        </pc:spChg>
        <pc:spChg chg="add del mod">
          <ac:chgData name="Jiyeon Kim" userId="9ee3df69bcff9992" providerId="LiveId" clId="{75063D3B-569E-4B83-BFF7-AE72E647F341}" dt="2023-12-15T16:04:57.495" v="712" actId="478"/>
          <ac:spMkLst>
            <pc:docMk/>
            <pc:sldMk cId="114706071" sldId="291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4" creationId="{E7AFB542-48BC-400C-687F-FC0740814289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5" creationId="{E895D30A-0D44-AE48-CCB8-B436E95E90E9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6" creationId="{BDBBB95B-A61C-7250-FD22-EC4DA82C4E6C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7" creationId="{ECF15845-BE13-F4B5-F424-66396711B509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8" creationId="{23F0A96E-682D-5F77-4DA7-7D5C717877C7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19" creationId="{C7EC6B7E-98E4-19DE-6215-E295837DD03F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0" creationId="{43666FB1-CE17-5D16-BDED-873224363171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1" creationId="{A0218824-9B63-37FB-0F57-866171301DA3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2" creationId="{0E3BEFBD-2CB9-1754-D0D2-4B7A6E3BF404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3" creationId="{90BA56F1-48E2-D849-42B1-FD012BDD1055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4" creationId="{2AE07B01-C558-9C39-9FF4-A87A534BF4C0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5" creationId="{96AD9A34-E633-BD9D-7E68-5712804D887F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6" creationId="{D5874F0A-EE8D-2877-C70B-EF1086E538B5}"/>
          </ac:spMkLst>
        </pc:spChg>
        <pc:spChg chg="mod">
          <ac:chgData name="Jiyeon Kim" userId="9ee3df69bcff9992" providerId="LiveId" clId="{75063D3B-569E-4B83-BFF7-AE72E647F341}" dt="2023-12-15T16:11:25.730" v="769" actId="1076"/>
          <ac:spMkLst>
            <pc:docMk/>
            <pc:sldMk cId="114706071" sldId="291"/>
            <ac:spMk id="27" creationId="{0C5C9ECE-6808-921E-7306-66380CE61C62}"/>
          </ac:spMkLst>
        </pc:spChg>
        <pc:spChg chg="add del mod">
          <ac:chgData name="Jiyeon Kim" userId="9ee3df69bcff9992" providerId="LiveId" clId="{75063D3B-569E-4B83-BFF7-AE72E647F341}" dt="2023-12-15T16:07:16.349" v="731"/>
          <ac:spMkLst>
            <pc:docMk/>
            <pc:sldMk cId="114706071" sldId="291"/>
            <ac:spMk id="28" creationId="{39B347E3-0F1C-ADBD-48CF-BFEFCCDF9FFB}"/>
          </ac:spMkLst>
        </pc:spChg>
      </pc:sldChg>
      <pc:sldChg chg="addSp delSp modSp add mod">
        <pc:chgData name="Jiyeon Kim" userId="9ee3df69bcff9992" providerId="LiveId" clId="{75063D3B-569E-4B83-BFF7-AE72E647F341}" dt="2023-12-15T16:36:30.909" v="1074" actId="1076"/>
        <pc:sldMkLst>
          <pc:docMk/>
          <pc:sldMk cId="3998815255" sldId="292"/>
        </pc:sldMkLst>
        <pc:spChg chg="del">
          <ac:chgData name="Jiyeon Kim" userId="9ee3df69bcff9992" providerId="LiveId" clId="{75063D3B-569E-4B83-BFF7-AE72E647F341}" dt="2023-12-15T16:04:35.149" v="703" actId="478"/>
          <ac:spMkLst>
            <pc:docMk/>
            <pc:sldMk cId="3998815255" sldId="292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5T16:04:35.356" v="704"/>
          <ac:spMkLst>
            <pc:docMk/>
            <pc:sldMk cId="3998815255" sldId="292"/>
            <ac:spMk id="6" creationId="{E394825F-5480-C53A-6001-FB7B8C954931}"/>
          </ac:spMkLst>
        </pc:spChg>
        <pc:spChg chg="mod">
          <ac:chgData name="Jiyeon Kim" userId="9ee3df69bcff9992" providerId="LiveId" clId="{75063D3B-569E-4B83-BFF7-AE72E647F341}" dt="2023-12-15T16:36:25.936" v="1073" actId="1076"/>
          <ac:spMkLst>
            <pc:docMk/>
            <pc:sldMk cId="3998815255" sldId="292"/>
            <ac:spMk id="7" creationId="{201509E2-F0F9-1FCE-A14A-7E9CEA3D834B}"/>
          </ac:spMkLst>
        </pc:spChg>
        <pc:spChg chg="add mod">
          <ac:chgData name="Jiyeon Kim" userId="9ee3df69bcff9992" providerId="LiveId" clId="{75063D3B-569E-4B83-BFF7-AE72E647F341}" dt="2023-12-15T16:05:11.997" v="718"/>
          <ac:spMkLst>
            <pc:docMk/>
            <pc:sldMk cId="3998815255" sldId="292"/>
            <ac:spMk id="8" creationId="{E9B8EE01-39B6-9D42-926F-5AACC33A170F}"/>
          </ac:spMkLst>
        </pc:spChg>
        <pc:spChg chg="mod">
          <ac:chgData name="Jiyeon Kim" userId="9ee3df69bcff9992" providerId="LiveId" clId="{75063D3B-569E-4B83-BFF7-AE72E647F341}" dt="2023-12-15T16:36:30.909" v="1074" actId="1076"/>
          <ac:spMkLst>
            <pc:docMk/>
            <pc:sldMk cId="3998815255" sldId="292"/>
            <ac:spMk id="9" creationId="{6F517BCF-B9B5-3C6A-B3C4-8F3F397CDFC2}"/>
          </ac:spMkLst>
        </pc:spChg>
        <pc:spChg chg="add mod">
          <ac:chgData name="Jiyeon Kim" userId="9ee3df69bcff9992" providerId="LiveId" clId="{75063D3B-569E-4B83-BFF7-AE72E647F341}" dt="2023-12-15T16:33:31.435" v="1049"/>
          <ac:spMkLst>
            <pc:docMk/>
            <pc:sldMk cId="3998815255" sldId="292"/>
            <ac:spMk id="10" creationId="{E0F25720-BD9F-F154-6E9F-61295E9238AA}"/>
          </ac:spMkLst>
        </pc:spChg>
        <pc:spChg chg="del">
          <ac:chgData name="Jiyeon Kim" userId="9ee3df69bcff9992" providerId="LiveId" clId="{75063D3B-569E-4B83-BFF7-AE72E647F341}" dt="2023-12-15T16:05:11.812" v="717" actId="478"/>
          <ac:spMkLst>
            <pc:docMk/>
            <pc:sldMk cId="3998815255" sldId="292"/>
            <ac:spMk id="13" creationId="{58C95B92-ED78-4FC8-23BB-912484CB0738}"/>
          </ac:spMkLst>
        </pc:spChg>
        <pc:spChg chg="del mod">
          <ac:chgData name="Jiyeon Kim" userId="9ee3df69bcff9992" providerId="LiveId" clId="{75063D3B-569E-4B83-BFF7-AE72E647F341}" dt="2023-12-15T16:33:32.709" v="1050" actId="478"/>
          <ac:spMkLst>
            <pc:docMk/>
            <pc:sldMk cId="3998815255" sldId="292"/>
            <ac:spMk id="37" creationId="{9DA33677-FE29-8923-42CA-B510F9A811B4}"/>
          </ac:spMkLst>
        </pc:spChg>
      </pc:sldChg>
      <pc:sldChg chg="addSp delSp modSp add mod">
        <pc:chgData name="Jiyeon Kim" userId="9ee3df69bcff9992" providerId="LiveId" clId="{75063D3B-569E-4B83-BFF7-AE72E647F341}" dt="2023-12-15T16:36:48.541" v="1076" actId="1076"/>
        <pc:sldMkLst>
          <pc:docMk/>
          <pc:sldMk cId="1526149701" sldId="293"/>
        </pc:sldMkLst>
        <pc:spChg chg="del">
          <ac:chgData name="Jiyeon Kim" userId="9ee3df69bcff9992" providerId="LiveId" clId="{75063D3B-569E-4B83-BFF7-AE72E647F341}" dt="2023-12-15T16:04:40.421" v="705" actId="478"/>
          <ac:spMkLst>
            <pc:docMk/>
            <pc:sldMk cId="1526149701" sldId="293"/>
            <ac:spMk id="2" creationId="{31263ECE-A75C-BD77-1CD8-E0C4FE5D9165}"/>
          </ac:spMkLst>
        </pc:spChg>
        <pc:spChg chg="mod">
          <ac:chgData name="Jiyeon Kim" userId="9ee3df69bcff9992" providerId="LiveId" clId="{75063D3B-569E-4B83-BFF7-AE72E647F341}" dt="2023-12-15T16:36:42.269" v="1075" actId="1076"/>
          <ac:spMkLst>
            <pc:docMk/>
            <pc:sldMk cId="1526149701" sldId="293"/>
            <ac:spMk id="6" creationId="{2D5CECB4-A2C4-D0F6-4533-362DD430B19C}"/>
          </ac:spMkLst>
        </pc:spChg>
        <pc:spChg chg="add mod">
          <ac:chgData name="Jiyeon Kim" userId="9ee3df69bcff9992" providerId="LiveId" clId="{75063D3B-569E-4B83-BFF7-AE72E647F341}" dt="2023-12-15T16:04:40.672" v="706"/>
          <ac:spMkLst>
            <pc:docMk/>
            <pc:sldMk cId="1526149701" sldId="293"/>
            <ac:spMk id="7" creationId="{C7012E04-49EF-A746-BC53-A81D569DCCD7}"/>
          </ac:spMkLst>
        </pc:spChg>
        <pc:spChg chg="mod">
          <ac:chgData name="Jiyeon Kim" userId="9ee3df69bcff9992" providerId="LiveId" clId="{75063D3B-569E-4B83-BFF7-AE72E647F341}" dt="2023-12-15T16:36:48.541" v="1076" actId="1076"/>
          <ac:spMkLst>
            <pc:docMk/>
            <pc:sldMk cId="1526149701" sldId="293"/>
            <ac:spMk id="8" creationId="{B817363A-A8B9-7D0B-6DB4-C5A2D6696EE4}"/>
          </ac:spMkLst>
        </pc:spChg>
        <pc:spChg chg="add mod">
          <ac:chgData name="Jiyeon Kim" userId="9ee3df69bcff9992" providerId="LiveId" clId="{75063D3B-569E-4B83-BFF7-AE72E647F341}" dt="2023-12-15T16:05:17.021" v="720"/>
          <ac:spMkLst>
            <pc:docMk/>
            <pc:sldMk cId="1526149701" sldId="293"/>
            <ac:spMk id="9" creationId="{505D6580-CC37-D02A-8C03-1BF8980C96A1}"/>
          </ac:spMkLst>
        </pc:spChg>
        <pc:spChg chg="add mod">
          <ac:chgData name="Jiyeon Kim" userId="9ee3df69bcff9992" providerId="LiveId" clId="{75063D3B-569E-4B83-BFF7-AE72E647F341}" dt="2023-12-15T16:36:15.752" v="1072"/>
          <ac:spMkLst>
            <pc:docMk/>
            <pc:sldMk cId="1526149701" sldId="293"/>
            <ac:spMk id="10" creationId="{913241D2-A378-83DC-A263-E55E26946EFB}"/>
          </ac:spMkLst>
        </pc:spChg>
        <pc:spChg chg="del">
          <ac:chgData name="Jiyeon Kim" userId="9ee3df69bcff9992" providerId="LiveId" clId="{75063D3B-569E-4B83-BFF7-AE72E647F341}" dt="2023-12-15T16:05:16.866" v="719" actId="478"/>
          <ac:spMkLst>
            <pc:docMk/>
            <pc:sldMk cId="1526149701" sldId="293"/>
            <ac:spMk id="13" creationId="{58C95B92-ED78-4FC8-23BB-912484CB0738}"/>
          </ac:spMkLst>
        </pc:spChg>
        <pc:spChg chg="del">
          <ac:chgData name="Jiyeon Kim" userId="9ee3df69bcff9992" providerId="LiveId" clId="{75063D3B-569E-4B83-BFF7-AE72E647F341}" dt="2023-12-15T16:36:15.562" v="1071" actId="478"/>
          <ac:spMkLst>
            <pc:docMk/>
            <pc:sldMk cId="1526149701" sldId="293"/>
            <ac:spMk id="37" creationId="{9DA33677-FE29-8923-42CA-B510F9A811B4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09:06.848" v="1087" actId="1076"/>
        <pc:sldMkLst>
          <pc:docMk/>
          <pc:sldMk cId="2426908450" sldId="294"/>
        </pc:sldMkLst>
        <pc:spChg chg="mod">
          <ac:chgData name="Jiyeon Kim" userId="9ee3df69bcff9992" providerId="LiveId" clId="{75063D3B-569E-4B83-BFF7-AE72E647F341}" dt="2023-12-16T12:09:06.848" v="1087" actId="1076"/>
          <ac:spMkLst>
            <pc:docMk/>
            <pc:sldMk cId="2426908450" sldId="294"/>
            <ac:spMk id="6" creationId="{70FD4E60-D9C1-A512-2742-DBB0C4B67FBE}"/>
          </ac:spMkLst>
        </pc:spChg>
        <pc:spChg chg="del">
          <ac:chgData name="Jiyeon Kim" userId="9ee3df69bcff9992" providerId="LiveId" clId="{75063D3B-569E-4B83-BFF7-AE72E647F341}" dt="2023-12-16T12:08:50.858" v="1082" actId="478"/>
          <ac:spMkLst>
            <pc:docMk/>
            <pc:sldMk cId="2426908450" sldId="294"/>
            <ac:spMk id="7" creationId="{27B5D069-AFAA-81C5-04C8-19C1F7DE4765}"/>
          </ac:spMkLst>
        </pc:spChg>
        <pc:spChg chg="del">
          <ac:chgData name="Jiyeon Kim" userId="9ee3df69bcff9992" providerId="LiveId" clId="{75063D3B-569E-4B83-BFF7-AE72E647F341}" dt="2023-12-16T12:08:10.812" v="1079"/>
          <ac:spMkLst>
            <pc:docMk/>
            <pc:sldMk cId="2426908450" sldId="294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08:45.205" v="1081" actId="20577"/>
          <ac:spMkLst>
            <pc:docMk/>
            <pc:sldMk cId="2426908450" sldId="294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6T12:08:54.298" v="1083" actId="1076"/>
          <ac:picMkLst>
            <pc:docMk/>
            <pc:sldMk cId="2426908450" sldId="294"/>
            <ac:picMk id="1026" creationId="{64DE8DB1-55C0-C52D-06EE-A4E9D983E9FC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6T12:12:30.721" v="1158" actId="1038"/>
        <pc:sldMkLst>
          <pc:docMk/>
          <pc:sldMk cId="456889747" sldId="295"/>
        </pc:sldMkLst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" creationId="{246B7736-9B7D-DD51-2535-12DF5F6F5407}"/>
          </ac:spMkLst>
        </pc:spChg>
        <pc:spChg chg="add del mod">
          <ac:chgData name="Jiyeon Kim" userId="9ee3df69bcff9992" providerId="LiveId" clId="{75063D3B-569E-4B83-BFF7-AE72E647F341}" dt="2023-12-16T12:09:18.181" v="1089" actId="478"/>
          <ac:spMkLst>
            <pc:docMk/>
            <pc:sldMk cId="456889747" sldId="295"/>
            <ac:spMk id="6" creationId="{CDAB7158-DD5F-97C8-394A-10B9719BE7E8}"/>
          </ac:spMkLst>
        </pc:spChg>
        <pc:spChg chg="add mod">
          <ac:chgData name="Jiyeon Kim" userId="9ee3df69bcff9992" providerId="LiveId" clId="{75063D3B-569E-4B83-BFF7-AE72E647F341}" dt="2023-12-16T12:09:20.667" v="1091"/>
          <ac:spMkLst>
            <pc:docMk/>
            <pc:sldMk cId="456889747" sldId="295"/>
            <ac:spMk id="7" creationId="{321C554D-A5A5-351D-6192-10C6394A7071}"/>
          </ac:spMkLst>
        </pc:spChg>
        <pc:spChg chg="add 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8" creationId="{E3B67A99-280C-21A7-37B9-2167A7BCF066}"/>
          </ac:spMkLst>
        </pc:spChg>
        <pc:spChg chg="del">
          <ac:chgData name="Jiyeon Kim" userId="9ee3df69bcff9992" providerId="LiveId" clId="{75063D3B-569E-4B83-BFF7-AE72E647F341}" dt="2023-12-16T12:08:10.812" v="1079"/>
          <ac:spMkLst>
            <pc:docMk/>
            <pc:sldMk cId="456889747" sldId="295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6T12:09:19.798" v="1090" actId="478"/>
          <ac:spMkLst>
            <pc:docMk/>
            <pc:sldMk cId="456889747" sldId="295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14" creationId="{DEF26A2C-1FAD-312F-F11C-9E2EB51E8F7B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19" creationId="{682867E9-7962-7B06-3467-736AAFE2BAD1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0" creationId="{4834482E-B867-87BF-9540-B8069937B48D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3" creationId="{BE127CEB-9D8C-4B4E-1AAA-C6B1346AFDA1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4" creationId="{05FC7CB6-B1C2-6B74-E52F-FA0C235067C0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5" creationId="{DB3AB7CA-0419-B40B-4F3B-3254C46FEC18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6" creationId="{693DCC62-AC60-CCE7-9699-D4BA67AFAE2E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7" creationId="{08C9BC61-871A-99BE-D0A1-80DA82D03154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8" creationId="{FD04D071-0FE8-80BE-6B5A-532990AB2682}"/>
          </ac:spMkLst>
        </pc:spChg>
        <pc:spChg chg="mod">
          <ac:chgData name="Jiyeon Kim" userId="9ee3df69bcff9992" providerId="LiveId" clId="{75063D3B-569E-4B83-BFF7-AE72E647F341}" dt="2023-12-16T12:12:30.721" v="1158" actId="1038"/>
          <ac:spMkLst>
            <pc:docMk/>
            <pc:sldMk cId="456889747" sldId="295"/>
            <ac:spMk id="29" creationId="{69EB62AC-5BDD-7AB8-2410-5DFFE6F0AF6C}"/>
          </ac:spMkLst>
        </pc:spChg>
        <pc:spChg chg="del mod">
          <ac:chgData name="Jiyeon Kim" userId="9ee3df69bcff9992" providerId="LiveId" clId="{75063D3B-569E-4B83-BFF7-AE72E647F341}" dt="2023-12-16T12:12:08.613" v="1139" actId="478"/>
          <ac:spMkLst>
            <pc:docMk/>
            <pc:sldMk cId="456889747" sldId="295"/>
            <ac:spMk id="30" creationId="{4D7C46A6-B3B0-8544-81C9-A98BFF8A3C05}"/>
          </ac:spMkLst>
        </pc:spChg>
      </pc:sldChg>
      <pc:sldChg chg="addSp delSp modSp add mod modAnim">
        <pc:chgData name="Jiyeon Kim" userId="9ee3df69bcff9992" providerId="LiveId" clId="{75063D3B-569E-4B83-BFF7-AE72E647F341}" dt="2023-12-16T12:35:18.924" v="1505"/>
        <pc:sldMkLst>
          <pc:docMk/>
          <pc:sldMk cId="32156755" sldId="296"/>
        </pc:sldMkLst>
        <pc:spChg chg="add mod">
          <ac:chgData name="Jiyeon Kim" userId="9ee3df69bcff9992" providerId="LiveId" clId="{75063D3B-569E-4B83-BFF7-AE72E647F341}" dt="2023-12-16T12:09:25.592" v="1093"/>
          <ac:spMkLst>
            <pc:docMk/>
            <pc:sldMk cId="32156755" sldId="296"/>
            <ac:spMk id="6" creationId="{206BB99E-2B55-247F-1F5C-9DD3F17322BE}"/>
          </ac:spMkLst>
        </pc:spChg>
        <pc:spChg chg="mod">
          <ac:chgData name="Jiyeon Kim" userId="9ee3df69bcff9992" providerId="LiveId" clId="{75063D3B-569E-4B83-BFF7-AE72E647F341}" dt="2023-12-16T12:12:52.140" v="1164" actId="14100"/>
          <ac:spMkLst>
            <pc:docMk/>
            <pc:sldMk cId="32156755" sldId="296"/>
            <ac:spMk id="12" creationId="{ABABDA52-3261-EBB3-D00D-590BD2793214}"/>
          </ac:spMkLst>
        </pc:spChg>
        <pc:spChg chg="del">
          <ac:chgData name="Jiyeon Kim" userId="9ee3df69bcff9992" providerId="LiveId" clId="{75063D3B-569E-4B83-BFF7-AE72E647F341}" dt="2023-12-16T12:09:24.769" v="1092" actId="478"/>
          <ac:spMkLst>
            <pc:docMk/>
            <pc:sldMk cId="32156755" sldId="296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6T12:13:57.325" v="1178" actId="1582"/>
          <ac:spMkLst>
            <pc:docMk/>
            <pc:sldMk cId="32156755" sldId="296"/>
            <ac:spMk id="14" creationId="{D28306C1-AF58-19DC-3429-14C18DF5B96F}"/>
          </ac:spMkLst>
        </pc:spChg>
        <pc:picChg chg="mod">
          <ac:chgData name="Jiyeon Kim" userId="9ee3df69bcff9992" providerId="LiveId" clId="{75063D3B-569E-4B83-BFF7-AE72E647F341}" dt="2023-12-16T12:12:45.569" v="1161" actId="1076"/>
          <ac:picMkLst>
            <pc:docMk/>
            <pc:sldMk cId="32156755" sldId="296"/>
            <ac:picMk id="2050" creationId="{E01277CF-6EDC-038D-2276-AB3A5206812B}"/>
          </ac:picMkLst>
        </pc:picChg>
        <pc:cxnChg chg="add mod">
          <ac:chgData name="Jiyeon Kim" userId="9ee3df69bcff9992" providerId="LiveId" clId="{75063D3B-569E-4B83-BFF7-AE72E647F341}" dt="2023-12-16T12:13:41.275" v="1176" actId="14100"/>
          <ac:cxnSpMkLst>
            <pc:docMk/>
            <pc:sldMk cId="32156755" sldId="296"/>
            <ac:cxnSpMk id="9" creationId="{474383E3-4F4A-A87D-8301-7B1F9595AC50}"/>
          </ac:cxnSpMkLst>
        </pc:cxnChg>
      </pc:sldChg>
      <pc:sldChg chg="addSp delSp modSp add mod">
        <pc:chgData name="Jiyeon Kim" userId="9ee3df69bcff9992" providerId="LiveId" clId="{75063D3B-569E-4B83-BFF7-AE72E647F341}" dt="2023-12-16T12:16:27.248" v="1207" actId="1076"/>
        <pc:sldMkLst>
          <pc:docMk/>
          <pc:sldMk cId="1436997701" sldId="297"/>
        </pc:sldMkLst>
        <pc:spChg chg="add mod">
          <ac:chgData name="Jiyeon Kim" userId="9ee3df69bcff9992" providerId="LiveId" clId="{75063D3B-569E-4B83-BFF7-AE72E647F341}" dt="2023-12-16T12:09:29.361" v="1095"/>
          <ac:spMkLst>
            <pc:docMk/>
            <pc:sldMk cId="1436997701" sldId="297"/>
            <ac:spMk id="6" creationId="{7E18D740-A07E-7509-CC77-61094442457A}"/>
          </ac:spMkLst>
        </pc:spChg>
        <pc:spChg chg="del">
          <ac:chgData name="Jiyeon Kim" userId="9ee3df69bcff9992" providerId="LiveId" clId="{75063D3B-569E-4B83-BFF7-AE72E647F341}" dt="2023-12-16T12:09:28.566" v="1094" actId="478"/>
          <ac:spMkLst>
            <pc:docMk/>
            <pc:sldMk cId="1436997701" sldId="297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6T12:16:27.248" v="1207" actId="1076"/>
          <ac:picMkLst>
            <pc:docMk/>
            <pc:sldMk cId="1436997701" sldId="297"/>
            <ac:picMk id="3074" creationId="{AE133D48-7FE3-4690-C5BA-093B2F4CAB20}"/>
          </ac:picMkLst>
        </pc:picChg>
      </pc:sldChg>
      <pc:sldChg chg="addSp delSp modSp add mod">
        <pc:chgData name="Jiyeon Kim" userId="9ee3df69bcff9992" providerId="LiveId" clId="{75063D3B-569E-4B83-BFF7-AE72E647F341}" dt="2023-12-16T12:16:35.241" v="1210" actId="1076"/>
        <pc:sldMkLst>
          <pc:docMk/>
          <pc:sldMk cId="812022802" sldId="298"/>
        </pc:sldMkLst>
        <pc:spChg chg="add mod">
          <ac:chgData name="Jiyeon Kim" userId="9ee3df69bcff9992" providerId="LiveId" clId="{75063D3B-569E-4B83-BFF7-AE72E647F341}" dt="2023-12-16T12:09:34.605" v="1097"/>
          <ac:spMkLst>
            <pc:docMk/>
            <pc:sldMk cId="812022802" sldId="298"/>
            <ac:spMk id="6" creationId="{062B75F9-5241-117C-9E5A-4D1A0A94211B}"/>
          </ac:spMkLst>
        </pc:spChg>
        <pc:spChg chg="del">
          <ac:chgData name="Jiyeon Kim" userId="9ee3df69bcff9992" providerId="LiveId" clId="{75063D3B-569E-4B83-BFF7-AE72E647F341}" dt="2023-12-16T12:09:33.823" v="1096" actId="478"/>
          <ac:spMkLst>
            <pc:docMk/>
            <pc:sldMk cId="812022802" sldId="298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6T12:14:47.630" v="1184" actId="1076"/>
          <ac:picMkLst>
            <pc:docMk/>
            <pc:sldMk cId="812022802" sldId="298"/>
            <ac:picMk id="14" creationId="{DC0F2F8F-6013-772C-B066-8A8EFEF9E892}"/>
          </ac:picMkLst>
        </pc:picChg>
        <pc:picChg chg="mod">
          <ac:chgData name="Jiyeon Kim" userId="9ee3df69bcff9992" providerId="LiveId" clId="{75063D3B-569E-4B83-BFF7-AE72E647F341}" dt="2023-12-16T12:16:35.241" v="1210" actId="1076"/>
          <ac:picMkLst>
            <pc:docMk/>
            <pc:sldMk cId="812022802" sldId="298"/>
            <ac:picMk id="4098" creationId="{D9EBB5B9-665B-A285-DD33-AAF33796714C}"/>
          </ac:picMkLst>
        </pc:picChg>
      </pc:sldChg>
      <pc:sldChg chg="addSp delSp modSp add mod">
        <pc:chgData name="Jiyeon Kim" userId="9ee3df69bcff9992" providerId="LiveId" clId="{75063D3B-569E-4B83-BFF7-AE72E647F341}" dt="2023-12-16T12:16:18.906" v="1204" actId="1076"/>
        <pc:sldMkLst>
          <pc:docMk/>
          <pc:sldMk cId="1210146287" sldId="299"/>
        </pc:sldMkLst>
        <pc:spChg chg="mod">
          <ac:chgData name="Jiyeon Kim" userId="9ee3df69bcff9992" providerId="LiveId" clId="{75063D3B-569E-4B83-BFF7-AE72E647F341}" dt="2023-12-16T12:15:55.571" v="1193" actId="14100"/>
          <ac:spMkLst>
            <pc:docMk/>
            <pc:sldMk cId="1210146287" sldId="299"/>
            <ac:spMk id="8" creationId="{D326DCC2-9B63-3AED-FFDC-EA4171C3B62E}"/>
          </ac:spMkLst>
        </pc:spChg>
        <pc:spChg chg="add mod">
          <ac:chgData name="Jiyeon Kim" userId="9ee3df69bcff9992" providerId="LiveId" clId="{75063D3B-569E-4B83-BFF7-AE72E647F341}" dt="2023-12-16T12:09:40.235" v="1099"/>
          <ac:spMkLst>
            <pc:docMk/>
            <pc:sldMk cId="1210146287" sldId="299"/>
            <ac:spMk id="9" creationId="{C9DA44B6-BA20-9810-54BD-C8E756705D63}"/>
          </ac:spMkLst>
        </pc:spChg>
        <pc:spChg chg="del">
          <ac:chgData name="Jiyeon Kim" userId="9ee3df69bcff9992" providerId="LiveId" clId="{75063D3B-569E-4B83-BFF7-AE72E647F341}" dt="2023-12-16T12:09:39.604" v="1098" actId="478"/>
          <ac:spMkLst>
            <pc:docMk/>
            <pc:sldMk cId="1210146287" sldId="299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6T12:16:10.570" v="1198" actId="1076"/>
          <ac:spMkLst>
            <pc:docMk/>
            <pc:sldMk cId="1210146287" sldId="299"/>
            <ac:spMk id="23" creationId="{DCC4812B-DDFD-F854-E756-C90AD0ABCC1F}"/>
          </ac:spMkLst>
        </pc:spChg>
        <pc:picChg chg="mod">
          <ac:chgData name="Jiyeon Kim" userId="9ee3df69bcff9992" providerId="LiveId" clId="{75063D3B-569E-4B83-BFF7-AE72E647F341}" dt="2023-12-16T12:16:03.175" v="1195" actId="1582"/>
          <ac:picMkLst>
            <pc:docMk/>
            <pc:sldMk cId="1210146287" sldId="299"/>
            <ac:picMk id="7" creationId="{260E05E5-EAEF-5D5F-248B-C39C03A20079}"/>
          </ac:picMkLst>
        </pc:picChg>
        <pc:picChg chg="mod">
          <ac:chgData name="Jiyeon Kim" userId="9ee3df69bcff9992" providerId="LiveId" clId="{75063D3B-569E-4B83-BFF7-AE72E647F341}" dt="2023-12-16T12:16:18.906" v="1204" actId="1076"/>
          <ac:picMkLst>
            <pc:docMk/>
            <pc:sldMk cId="1210146287" sldId="299"/>
            <ac:picMk id="5122" creationId="{55E51917-A88A-415D-C217-82F9EC4D3AEA}"/>
          </ac:picMkLst>
        </pc:picChg>
        <pc:cxnChg chg="mod">
          <ac:chgData name="Jiyeon Kim" userId="9ee3df69bcff9992" providerId="LiveId" clId="{75063D3B-569E-4B83-BFF7-AE72E647F341}" dt="2023-12-16T12:15:53.029" v="1192" actId="14100"/>
          <ac:cxnSpMkLst>
            <pc:docMk/>
            <pc:sldMk cId="1210146287" sldId="299"/>
            <ac:cxnSpMk id="18" creationId="{82B67C6C-2DB9-85E1-84A7-B26EDC4E346D}"/>
          </ac:cxnSpMkLst>
        </pc:cxnChg>
        <pc:cxnChg chg="mod">
          <ac:chgData name="Jiyeon Kim" userId="9ee3df69bcff9992" providerId="LiveId" clId="{75063D3B-569E-4B83-BFF7-AE72E647F341}" dt="2023-12-16T12:15:51.285" v="1191" actId="14100"/>
          <ac:cxnSpMkLst>
            <pc:docMk/>
            <pc:sldMk cId="1210146287" sldId="299"/>
            <ac:cxnSpMk id="21" creationId="{86F29203-89ED-0570-2785-B4CE8472B9D6}"/>
          </ac:cxnSpMkLst>
        </pc:cxnChg>
      </pc:sldChg>
      <pc:sldChg chg="addSp delSp modSp add mod delAnim modAnim">
        <pc:chgData name="Jiyeon Kim" userId="9ee3df69bcff9992" providerId="LiveId" clId="{75063D3B-569E-4B83-BFF7-AE72E647F341}" dt="2023-12-16T12:34:11.386" v="1496"/>
        <pc:sldMkLst>
          <pc:docMk/>
          <pc:sldMk cId="2670164651" sldId="300"/>
        </pc:sldMkLst>
        <pc:spChg chg="add del mod">
          <ac:chgData name="Jiyeon Kim" userId="9ee3df69bcff9992" providerId="LiveId" clId="{75063D3B-569E-4B83-BFF7-AE72E647F341}" dt="2023-12-16T12:09:45.783" v="1101" actId="478"/>
          <ac:spMkLst>
            <pc:docMk/>
            <pc:sldMk cId="2670164651" sldId="300"/>
            <ac:spMk id="6" creationId="{7DFC38E4-1994-2295-D9E1-023BA4D0453B}"/>
          </ac:spMkLst>
        </pc:spChg>
        <pc:spChg chg="add mod">
          <ac:chgData name="Jiyeon Kim" userId="9ee3df69bcff9992" providerId="LiveId" clId="{75063D3B-569E-4B83-BFF7-AE72E647F341}" dt="2023-12-16T12:09:47.460" v="1103"/>
          <ac:spMkLst>
            <pc:docMk/>
            <pc:sldMk cId="2670164651" sldId="300"/>
            <ac:spMk id="7" creationId="{F5B3B82A-BCD0-A3E4-02AE-2A48CE4D5B7D}"/>
          </ac:spMkLst>
        </pc:spChg>
        <pc:spChg chg="add 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8" creationId="{358F668C-F679-905B-0A74-ED642EC322DA}"/>
          </ac:spMkLst>
        </pc:spChg>
        <pc:spChg chg="add 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2" creationId="{9625A8C9-9472-4C09-38ED-D84DD8BD1C11}"/>
          </ac:spMkLst>
        </pc:spChg>
        <pc:spChg chg="del">
          <ac:chgData name="Jiyeon Kim" userId="9ee3df69bcff9992" providerId="LiveId" clId="{75063D3B-569E-4B83-BFF7-AE72E647F341}" dt="2023-12-16T12:09:46.358" v="1102" actId="478"/>
          <ac:spMkLst>
            <pc:docMk/>
            <pc:sldMk cId="2670164651" sldId="300"/>
            <ac:spMk id="13" creationId="{58C95B92-ED78-4FC8-23BB-912484CB0738}"/>
          </ac:spMkLst>
        </pc:spChg>
        <pc:spChg chg="mod">
          <ac:chgData name="Jiyeon Kim" userId="9ee3df69bcff9992" providerId="LiveId" clId="{75063D3B-569E-4B83-BFF7-AE72E647F341}" dt="2023-12-16T12:24:48.494" v="1400" actId="1076"/>
          <ac:spMkLst>
            <pc:docMk/>
            <pc:sldMk cId="2670164651" sldId="300"/>
            <ac:spMk id="14" creationId="{38CB2DEC-57E3-44E7-23DA-98A26EED552D}"/>
          </ac:spMkLst>
        </pc:spChg>
        <pc:spChg chg="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5" creationId="{0E8E52FF-13BB-910B-0E28-304D0BCA8E91}"/>
          </ac:spMkLst>
        </pc:spChg>
        <pc:spChg chg="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6" creationId="{09F4BA81-FAF2-DE0B-E1CC-7CEC505794C9}"/>
          </ac:spMkLst>
        </pc:spChg>
        <pc:spChg chg="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7" creationId="{42E65A83-116A-B32D-7179-39982941ADBC}"/>
          </ac:spMkLst>
        </pc:spChg>
        <pc:spChg chg="add 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8" creationId="{BDA61C72-553F-9236-C1C5-15AB295B2B71}"/>
          </ac:spMkLst>
        </pc:spChg>
        <pc:spChg chg="add mod">
          <ac:chgData name="Jiyeon Kim" userId="9ee3df69bcff9992" providerId="LiveId" clId="{75063D3B-569E-4B83-BFF7-AE72E647F341}" dt="2023-12-16T12:24:38.934" v="1391" actId="1036"/>
          <ac:spMkLst>
            <pc:docMk/>
            <pc:sldMk cId="2670164651" sldId="300"/>
            <ac:spMk id="19" creationId="{D7F10525-7E11-E52C-158D-1E60B14FDF08}"/>
          </ac:spMkLst>
        </pc:spChg>
        <pc:spChg chg="add del mod">
          <ac:chgData name="Jiyeon Kim" userId="9ee3df69bcff9992" providerId="LiveId" clId="{75063D3B-569E-4B83-BFF7-AE72E647F341}" dt="2023-12-16T12:24:29.152" v="1383" actId="478"/>
          <ac:spMkLst>
            <pc:docMk/>
            <pc:sldMk cId="2670164651" sldId="300"/>
            <ac:spMk id="20" creationId="{C7F2E67A-A84B-A8F0-1C7E-C8391F6EED57}"/>
          </ac:spMkLst>
        </pc:spChg>
        <pc:picChg chg="mod">
          <ac:chgData name="Jiyeon Kim" userId="9ee3df69bcff9992" providerId="LiveId" clId="{75063D3B-569E-4B83-BFF7-AE72E647F341}" dt="2023-12-16T12:24:38.934" v="1391" actId="1036"/>
          <ac:picMkLst>
            <pc:docMk/>
            <pc:sldMk cId="2670164651" sldId="300"/>
            <ac:picMk id="9" creationId="{ED94E41A-3FBF-D8A2-31E2-9B580A21A092}"/>
          </ac:picMkLst>
        </pc:picChg>
        <pc:picChg chg="mod">
          <ac:chgData name="Jiyeon Kim" userId="9ee3df69bcff9992" providerId="LiveId" clId="{75063D3B-569E-4B83-BFF7-AE72E647F341}" dt="2023-12-16T12:24:38.934" v="1391" actId="1036"/>
          <ac:picMkLst>
            <pc:docMk/>
            <pc:sldMk cId="2670164651" sldId="300"/>
            <ac:picMk id="10" creationId="{2EF1DC4D-9EC0-1714-8259-E0629800F68F}"/>
          </ac:picMkLst>
        </pc:picChg>
      </pc:sldChg>
      <pc:sldChg chg="addSp delSp modSp add mod modAnim">
        <pc:chgData name="Jiyeon Kim" userId="9ee3df69bcff9992" providerId="LiveId" clId="{75063D3B-569E-4B83-BFF7-AE72E647F341}" dt="2023-12-17T03:32:54.023" v="1658" actId="20577"/>
        <pc:sldMkLst>
          <pc:docMk/>
          <pc:sldMk cId="583943074" sldId="301"/>
        </pc:sldMkLst>
        <pc:spChg chg="add mod">
          <ac:chgData name="Jiyeon Kim" userId="9ee3df69bcff9992" providerId="LiveId" clId="{75063D3B-569E-4B83-BFF7-AE72E647F341}" dt="2023-12-16T12:09:55.901" v="1105"/>
          <ac:spMkLst>
            <pc:docMk/>
            <pc:sldMk cId="583943074" sldId="301"/>
            <ac:spMk id="6" creationId="{DD027208-CF42-2B77-8DBE-6A7A3075BE6C}"/>
          </ac:spMkLst>
        </pc:spChg>
        <pc:spChg chg="add mod">
          <ac:chgData name="Jiyeon Kim" userId="9ee3df69bcff9992" providerId="LiveId" clId="{75063D3B-569E-4B83-BFF7-AE72E647F341}" dt="2023-12-16T12:28:20.821" v="1452" actId="1035"/>
          <ac:spMkLst>
            <pc:docMk/>
            <pc:sldMk cId="583943074" sldId="301"/>
            <ac:spMk id="7" creationId="{6562E217-3F0F-B894-3E92-2A01B4AC9D5B}"/>
          </ac:spMkLst>
        </pc:spChg>
        <pc:spChg chg="add del mod">
          <ac:chgData name="Jiyeon Kim" userId="9ee3df69bcff9992" providerId="LiveId" clId="{75063D3B-569E-4B83-BFF7-AE72E647F341}" dt="2023-12-16T12:28:03.110" v="1421"/>
          <ac:spMkLst>
            <pc:docMk/>
            <pc:sldMk cId="583943074" sldId="301"/>
            <ac:spMk id="8" creationId="{392F9CCB-3F29-C9CF-30A5-D1FCDB5B74F5}"/>
          </ac:spMkLst>
        </pc:spChg>
        <pc:spChg chg="add mod">
          <ac:chgData name="Jiyeon Kim" userId="9ee3df69bcff9992" providerId="LiveId" clId="{75063D3B-569E-4B83-BFF7-AE72E647F341}" dt="2023-12-16T12:28:55.121" v="1460" actId="14100"/>
          <ac:spMkLst>
            <pc:docMk/>
            <pc:sldMk cId="583943074" sldId="301"/>
            <ac:spMk id="9" creationId="{02C45D01-6D47-F8E2-5B95-77418AC25D67}"/>
          </ac:spMkLst>
        </pc:spChg>
        <pc:spChg chg="del">
          <ac:chgData name="Jiyeon Kim" userId="9ee3df69bcff9992" providerId="LiveId" clId="{75063D3B-569E-4B83-BFF7-AE72E647F341}" dt="2023-12-16T12:09:55.234" v="1104" actId="478"/>
          <ac:spMkLst>
            <pc:docMk/>
            <pc:sldMk cId="583943074" sldId="301"/>
            <ac:spMk id="13" creationId="{58C95B92-ED78-4FC8-23BB-912484CB0738}"/>
          </ac:spMkLst>
        </pc:spChg>
        <pc:spChg chg="del">
          <ac:chgData name="Jiyeon Kim" userId="9ee3df69bcff9992" providerId="LiveId" clId="{75063D3B-569E-4B83-BFF7-AE72E647F341}" dt="2023-12-16T12:27:19.785" v="1402" actId="478"/>
          <ac:spMkLst>
            <pc:docMk/>
            <pc:sldMk cId="583943074" sldId="301"/>
            <ac:spMk id="18" creationId="{95943A2A-88AE-28F6-774E-A65BDA684373}"/>
          </ac:spMkLst>
        </pc:spChg>
        <pc:spChg chg="mod">
          <ac:chgData name="Jiyeon Kim" userId="9ee3df69bcff9992" providerId="LiveId" clId="{75063D3B-569E-4B83-BFF7-AE72E647F341}" dt="2023-12-16T12:28:20.821" v="1452" actId="1035"/>
          <ac:spMkLst>
            <pc:docMk/>
            <pc:sldMk cId="583943074" sldId="301"/>
            <ac:spMk id="19" creationId="{C191851B-193D-E25C-14DE-8E8DE29F1261}"/>
          </ac:spMkLst>
        </pc:spChg>
        <pc:spChg chg="mod">
          <ac:chgData name="Jiyeon Kim" userId="9ee3df69bcff9992" providerId="LiveId" clId="{75063D3B-569E-4B83-BFF7-AE72E647F341}" dt="2023-12-16T12:28:24.284" v="1453" actId="1076"/>
          <ac:spMkLst>
            <pc:docMk/>
            <pc:sldMk cId="583943074" sldId="301"/>
            <ac:spMk id="20" creationId="{17E55FE2-EFC1-504F-4FE2-6D26DE242229}"/>
          </ac:spMkLst>
        </pc:spChg>
        <pc:spChg chg="mod">
          <ac:chgData name="Jiyeon Kim" userId="9ee3df69bcff9992" providerId="LiveId" clId="{75063D3B-569E-4B83-BFF7-AE72E647F341}" dt="2023-12-16T12:28:30.674" v="1454" actId="1076"/>
          <ac:spMkLst>
            <pc:docMk/>
            <pc:sldMk cId="583943074" sldId="301"/>
            <ac:spMk id="21" creationId="{24D847E3-F003-62B7-EDD1-D64A598C017B}"/>
          </ac:spMkLst>
        </pc:spChg>
        <pc:spChg chg="mod">
          <ac:chgData name="Jiyeon Kim" userId="9ee3df69bcff9992" providerId="LiveId" clId="{75063D3B-569E-4B83-BFF7-AE72E647F341}" dt="2023-12-17T03:32:54.023" v="1658" actId="20577"/>
          <ac:spMkLst>
            <pc:docMk/>
            <pc:sldMk cId="583943074" sldId="301"/>
            <ac:spMk id="22" creationId="{BE7DFE75-BC35-2111-CD4B-1E78321EB49B}"/>
          </ac:spMkLst>
        </pc:spChg>
        <pc:picChg chg="mod">
          <ac:chgData name="Jiyeon Kim" userId="9ee3df69bcff9992" providerId="LiveId" clId="{75063D3B-569E-4B83-BFF7-AE72E647F341}" dt="2023-12-16T12:28:20.821" v="1452" actId="1035"/>
          <ac:picMkLst>
            <pc:docMk/>
            <pc:sldMk cId="583943074" sldId="301"/>
            <ac:picMk id="16" creationId="{965E2594-FCDD-8938-EA8A-CEACB880C327}"/>
          </ac:picMkLst>
        </pc:picChg>
        <pc:picChg chg="mod">
          <ac:chgData name="Jiyeon Kim" userId="9ee3df69bcff9992" providerId="LiveId" clId="{75063D3B-569E-4B83-BFF7-AE72E647F341}" dt="2023-12-16T12:28:50.049" v="1458" actId="1076"/>
          <ac:picMkLst>
            <pc:docMk/>
            <pc:sldMk cId="583943074" sldId="301"/>
            <ac:picMk id="17" creationId="{9454A1E6-DF45-F079-B491-73C16CF27BCE}"/>
          </ac:picMkLst>
        </pc:picChg>
      </pc:sldChg>
      <pc:sldChg chg="delSp add setBg delDesignElem">
        <pc:chgData name="Jiyeon Kim" userId="9ee3df69bcff9992" providerId="LiveId" clId="{75063D3B-569E-4B83-BFF7-AE72E647F341}" dt="2023-12-16T12:29:24.352" v="1470"/>
        <pc:sldMkLst>
          <pc:docMk/>
          <pc:sldMk cId="1900709942" sldId="302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1900709942" sldId="302"/>
            <ac:spMk id="9" creationId="{42A4FC2C-047E-45A5-965D-8E1E3BF09BC6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0:05.965" v="1477" actId="1076"/>
        <pc:sldMkLst>
          <pc:docMk/>
          <pc:sldMk cId="1292199592" sldId="303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1292199592" sldId="303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29:46.650" v="1472" actId="2710"/>
          <ac:spMkLst>
            <pc:docMk/>
            <pc:sldMk cId="1292199592" sldId="303"/>
            <ac:spMk id="10" creationId="{13B84F2E-7E78-8A80-D86C-9AC911417325}"/>
          </ac:spMkLst>
        </pc:spChg>
        <pc:spChg chg="mod">
          <ac:chgData name="Jiyeon Kim" userId="9ee3df69bcff9992" providerId="LiveId" clId="{75063D3B-569E-4B83-BFF7-AE72E647F341}" dt="2023-12-16T12:30:05.965" v="1477" actId="1076"/>
          <ac:spMkLst>
            <pc:docMk/>
            <pc:sldMk cId="1292199592" sldId="303"/>
            <ac:spMk id="12" creationId="{82F3CAF9-7C3C-A639-308E-3985BB82B8EB}"/>
          </ac:spMkLst>
        </pc:spChg>
        <pc:spChg chg="mod">
          <ac:chgData name="Jiyeon Kim" userId="9ee3df69bcff9992" providerId="LiveId" clId="{75063D3B-569E-4B83-BFF7-AE72E647F341}" dt="2023-12-16T12:29:46.650" v="1472" actId="2710"/>
          <ac:spMkLst>
            <pc:docMk/>
            <pc:sldMk cId="1292199592" sldId="303"/>
            <ac:spMk id="15" creationId="{AD35E1B7-A0B7-DADB-6DCD-5CF411C1DAB5}"/>
          </ac:spMkLst>
        </pc:spChg>
        <pc:spChg chg="mod">
          <ac:chgData name="Jiyeon Kim" userId="9ee3df69bcff9992" providerId="LiveId" clId="{75063D3B-569E-4B83-BFF7-AE72E647F341}" dt="2023-12-16T12:29:46.650" v="1472" actId="2710"/>
          <ac:spMkLst>
            <pc:docMk/>
            <pc:sldMk cId="1292199592" sldId="303"/>
            <ac:spMk id="16" creationId="{C4366E81-377A-CC9F-F507-D8141D163AD0}"/>
          </ac:spMkLst>
        </pc:spChg>
        <pc:spChg chg="mod">
          <ac:chgData name="Jiyeon Kim" userId="9ee3df69bcff9992" providerId="LiveId" clId="{75063D3B-569E-4B83-BFF7-AE72E647F341}" dt="2023-12-16T12:29:46.650" v="1472" actId="2710"/>
          <ac:spMkLst>
            <pc:docMk/>
            <pc:sldMk cId="1292199592" sldId="303"/>
            <ac:spMk id="17" creationId="{61657F03-3A0F-6C68-D041-448779B27B61}"/>
          </ac:spMkLst>
        </pc:spChg>
      </pc:sldChg>
      <pc:sldChg chg="delSp add setBg delDesignElem">
        <pc:chgData name="Jiyeon Kim" userId="9ee3df69bcff9992" providerId="LiveId" clId="{75063D3B-569E-4B83-BFF7-AE72E647F341}" dt="2023-12-16T12:29:24.352" v="1470"/>
        <pc:sldMkLst>
          <pc:docMk/>
          <pc:sldMk cId="2593314272" sldId="304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2593314272" sldId="304"/>
            <ac:spMk id="9" creationId="{42A4FC2C-047E-45A5-965D-8E1E3BF09BC6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0:30.657" v="1482" actId="1076"/>
        <pc:sldMkLst>
          <pc:docMk/>
          <pc:sldMk cId="1824743400" sldId="305"/>
        </pc:sldMkLst>
        <pc:spChg chg="mod">
          <ac:chgData name="Jiyeon Kim" userId="9ee3df69bcff9992" providerId="LiveId" clId="{75063D3B-569E-4B83-BFF7-AE72E647F341}" dt="2023-12-16T12:30:30.657" v="1482" actId="1076"/>
          <ac:spMkLst>
            <pc:docMk/>
            <pc:sldMk cId="1824743400" sldId="305"/>
            <ac:spMk id="6" creationId="{FAEB3BEF-461A-4854-64D2-EBC3E4335C92}"/>
          </ac:spMkLst>
        </pc:spChg>
        <pc:spChg chg="del">
          <ac:chgData name="Jiyeon Kim" userId="9ee3df69bcff9992" providerId="LiveId" clId="{75063D3B-569E-4B83-BFF7-AE72E647F341}" dt="2023-12-16T12:29:24.352" v="1470"/>
          <ac:spMkLst>
            <pc:docMk/>
            <pc:sldMk cId="1824743400" sldId="305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4" creationId="{FD7E1E02-4E0D-7B72-5C13-9E5DE0600F20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5" creationId="{193F6582-3198-79F5-125E-B2C24D22B589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6" creationId="{989173A6-D898-07F5-F949-0312B8271AB0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7" creationId="{D2782A05-3C20-1945-05C8-332BBE08FFED}"/>
          </ac:spMkLst>
        </pc:spChg>
        <pc:spChg chg="mod">
          <ac:chgData name="Jiyeon Kim" userId="9ee3df69bcff9992" providerId="LiveId" clId="{75063D3B-569E-4B83-BFF7-AE72E647F341}" dt="2023-12-16T12:30:24.318" v="1480" actId="14100"/>
          <ac:spMkLst>
            <pc:docMk/>
            <pc:sldMk cId="1824743400" sldId="305"/>
            <ac:spMk id="18" creationId="{A7A75F0F-F2BE-7153-6A6D-DF160972EF48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0:46.273" v="1485" actId="1076"/>
        <pc:sldMkLst>
          <pc:docMk/>
          <pc:sldMk cId="3055918098" sldId="306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3055918098" sldId="306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30:46.273" v="1485" actId="1076"/>
          <ac:spMkLst>
            <pc:docMk/>
            <pc:sldMk cId="3055918098" sldId="306"/>
            <ac:spMk id="17" creationId="{E582835E-B3C5-29D4-2DE1-88CDE833FF43}"/>
          </ac:spMkLst>
        </pc:spChg>
        <pc:spChg chg="mod">
          <ac:chgData name="Jiyeon Kim" userId="9ee3df69bcff9992" providerId="LiveId" clId="{75063D3B-569E-4B83-BFF7-AE72E647F341}" dt="2023-12-16T12:30:46.273" v="1485" actId="1076"/>
          <ac:spMkLst>
            <pc:docMk/>
            <pc:sldMk cId="3055918098" sldId="306"/>
            <ac:spMk id="18" creationId="{9D0D3C0E-2997-DD51-5EE3-1BB51400BDF4}"/>
          </ac:spMkLst>
        </pc:spChg>
      </pc:sldChg>
      <pc:sldChg chg="delSp add setBg delDesignElem">
        <pc:chgData name="Jiyeon Kim" userId="9ee3df69bcff9992" providerId="LiveId" clId="{75063D3B-569E-4B83-BFF7-AE72E647F341}" dt="2023-12-16T12:29:24.352" v="1470"/>
        <pc:sldMkLst>
          <pc:docMk/>
          <pc:sldMk cId="1303158213" sldId="307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1303158213" sldId="307"/>
            <ac:spMk id="9" creationId="{42A4FC2C-047E-45A5-965D-8E1E3BF09BC6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1:17.056" v="1488" actId="2710"/>
        <pc:sldMkLst>
          <pc:docMk/>
          <pc:sldMk cId="841759670" sldId="308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841759670" sldId="308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6T12:31:17.056" v="1488" actId="2710"/>
          <ac:spMkLst>
            <pc:docMk/>
            <pc:sldMk cId="841759670" sldId="308"/>
            <ac:spMk id="14" creationId="{924CF7C7-FD6B-3CF9-C84C-CE6844C43B2A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15" creationId="{7B79BCE0-0768-A4BB-04F6-6A60FAD566CB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16" creationId="{79647A1A-EC07-D0C8-A8A7-158CCDE8E112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21" creationId="{D22A0F5F-8A73-9DBF-F85A-E7E7A9C359B7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22" creationId="{F9CCE3EC-15BA-1B2C-6B62-006CA423F0EC}"/>
          </ac:spMkLst>
        </pc:spChg>
        <pc:spChg chg="mod">
          <ac:chgData name="Jiyeon Kim" userId="9ee3df69bcff9992" providerId="LiveId" clId="{75063D3B-569E-4B83-BFF7-AE72E647F341}" dt="2023-12-16T12:31:10.731" v="1486" actId="113"/>
          <ac:spMkLst>
            <pc:docMk/>
            <pc:sldMk cId="841759670" sldId="308"/>
            <ac:spMk id="23" creationId="{26BD9FE4-FA2B-E61A-611E-B28D80720A25}"/>
          </ac:spMkLst>
        </pc:spChg>
      </pc:sldChg>
      <pc:sldChg chg="delSp modSp add mod setBg delDesignElem">
        <pc:chgData name="Jiyeon Kim" userId="9ee3df69bcff9992" providerId="LiveId" clId="{75063D3B-569E-4B83-BFF7-AE72E647F341}" dt="2023-12-16T12:31:21.479" v="1489" actId="1076"/>
        <pc:sldMkLst>
          <pc:docMk/>
          <pc:sldMk cId="4094740089" sldId="309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4094740089" sldId="309"/>
            <ac:spMk id="9" creationId="{42A4FC2C-047E-45A5-965D-8E1E3BF09BC6}"/>
          </ac:spMkLst>
        </pc:spChg>
        <pc:picChg chg="mod">
          <ac:chgData name="Jiyeon Kim" userId="9ee3df69bcff9992" providerId="LiveId" clId="{75063D3B-569E-4B83-BFF7-AE72E647F341}" dt="2023-12-16T12:31:21.479" v="1489" actId="1076"/>
          <ac:picMkLst>
            <pc:docMk/>
            <pc:sldMk cId="4094740089" sldId="309"/>
            <ac:picMk id="12" creationId="{816C2E51-72B7-9027-5945-129CB11880C3}"/>
          </ac:picMkLst>
        </pc:picChg>
      </pc:sldChg>
      <pc:sldChg chg="delSp modSp add mod setBg delDesignElem">
        <pc:chgData name="Jiyeon Kim" userId="9ee3df69bcff9992" providerId="LiveId" clId="{75063D3B-569E-4B83-BFF7-AE72E647F341}" dt="2023-12-16T12:31:28.899" v="1490" actId="1076"/>
        <pc:sldMkLst>
          <pc:docMk/>
          <pc:sldMk cId="4288490500" sldId="310"/>
        </pc:sldMkLst>
        <pc:spChg chg="del">
          <ac:chgData name="Jiyeon Kim" userId="9ee3df69bcff9992" providerId="LiveId" clId="{75063D3B-569E-4B83-BFF7-AE72E647F341}" dt="2023-12-16T12:29:24.352" v="1470"/>
          <ac:spMkLst>
            <pc:docMk/>
            <pc:sldMk cId="4288490500" sldId="310"/>
            <ac:spMk id="9" creationId="{42A4FC2C-047E-45A5-965D-8E1E3BF09BC6}"/>
          </ac:spMkLst>
        </pc:spChg>
        <pc:picChg chg="mod">
          <ac:chgData name="Jiyeon Kim" userId="9ee3df69bcff9992" providerId="LiveId" clId="{75063D3B-569E-4B83-BFF7-AE72E647F341}" dt="2023-12-16T12:31:28.899" v="1490" actId="1076"/>
          <ac:picMkLst>
            <pc:docMk/>
            <pc:sldMk cId="4288490500" sldId="310"/>
            <ac:picMk id="7" creationId="{E7C69FF6-3F45-1046-E264-D63627ABA468}"/>
          </ac:picMkLst>
        </pc:picChg>
        <pc:picChg chg="mod">
          <ac:chgData name="Jiyeon Kim" userId="9ee3df69bcff9992" providerId="LiveId" clId="{75063D3B-569E-4B83-BFF7-AE72E647F341}" dt="2023-12-16T12:31:28.899" v="1490" actId="1076"/>
          <ac:picMkLst>
            <pc:docMk/>
            <pc:sldMk cId="4288490500" sldId="310"/>
            <ac:picMk id="10" creationId="{5412109B-9626-A442-B63A-20CBF03B79F2}"/>
          </ac:picMkLst>
        </pc:picChg>
      </pc:sldChg>
      <pc:sldChg chg="delSp modSp add mod setBg delDesignElem">
        <pc:chgData name="Jiyeon Kim" userId="9ee3df69bcff9992" providerId="LiveId" clId="{75063D3B-569E-4B83-BFF7-AE72E647F341}" dt="2023-12-17T03:27:50.967" v="1602" actId="1076"/>
        <pc:sldMkLst>
          <pc:docMk/>
          <pc:sldMk cId="2333971345" sldId="311"/>
        </pc:sldMkLst>
        <pc:spChg chg="del">
          <ac:chgData name="Jiyeon Kim" userId="9ee3df69bcff9992" providerId="LiveId" clId="{75063D3B-569E-4B83-BFF7-AE72E647F341}" dt="2023-12-16T17:24:23.209" v="1520"/>
          <ac:spMkLst>
            <pc:docMk/>
            <pc:sldMk cId="2333971345" sldId="311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7T03:26:25.313" v="1576" actId="20577"/>
          <ac:spMkLst>
            <pc:docMk/>
            <pc:sldMk cId="2333971345" sldId="311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27:50.967" v="1602" actId="1076"/>
          <ac:picMkLst>
            <pc:docMk/>
            <pc:sldMk cId="2333971345" sldId="311"/>
            <ac:picMk id="7" creationId="{55831A0A-9863-D4DB-A625-18278AD6D2DC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27:54.929" v="1603" actId="20577"/>
        <pc:sldMkLst>
          <pc:docMk/>
          <pc:sldMk cId="4246111631" sldId="312"/>
        </pc:sldMkLst>
        <pc:spChg chg="mod">
          <ac:chgData name="Jiyeon Kim" userId="9ee3df69bcff9992" providerId="LiveId" clId="{75063D3B-569E-4B83-BFF7-AE72E647F341}" dt="2023-12-17T03:27:54.929" v="1603" actId="20577"/>
          <ac:spMkLst>
            <pc:docMk/>
            <pc:sldMk cId="4246111631" sldId="312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7T03:26:37.183" v="1578"/>
          <ac:spMkLst>
            <pc:docMk/>
            <pc:sldMk cId="4246111631" sldId="312"/>
            <ac:spMk id="6" creationId="{E89C58E2-9B8B-34CD-9763-1C58CF5CF44D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4246111631" sldId="312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6:36.941" v="1577" actId="478"/>
          <ac:spMkLst>
            <pc:docMk/>
            <pc:sldMk cId="4246111631" sldId="312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28:43.476" v="1613" actId="14100"/>
        <pc:sldMkLst>
          <pc:docMk/>
          <pc:sldMk cId="3577623730" sldId="313"/>
        </pc:sldMkLst>
        <pc:spChg chg="mod">
          <ac:chgData name="Jiyeon Kim" userId="9ee3df69bcff9992" providerId="LiveId" clId="{75063D3B-569E-4B83-BFF7-AE72E647F341}" dt="2023-12-17T03:27:58.277" v="1604" actId="20577"/>
          <ac:spMkLst>
            <pc:docMk/>
            <pc:sldMk cId="3577623730" sldId="313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7T03:26:41.645" v="1580"/>
          <ac:spMkLst>
            <pc:docMk/>
            <pc:sldMk cId="3577623730" sldId="313"/>
            <ac:spMk id="6" creationId="{0D658A59-4F86-68B7-4C7C-1A1FAE9A13E5}"/>
          </ac:spMkLst>
        </pc:spChg>
        <pc:spChg chg="add mod">
          <ac:chgData name="Jiyeon Kim" userId="9ee3df69bcff9992" providerId="LiveId" clId="{75063D3B-569E-4B83-BFF7-AE72E647F341}" dt="2023-12-17T03:28:43.476" v="1613" actId="14100"/>
          <ac:spMkLst>
            <pc:docMk/>
            <pc:sldMk cId="3577623730" sldId="313"/>
            <ac:spMk id="8" creationId="{349085B0-AA2C-DEFE-7A9F-F5EA5C6C3E75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3577623730" sldId="313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6:41.400" v="1579" actId="478"/>
          <ac:spMkLst>
            <pc:docMk/>
            <pc:sldMk cId="3577623730" sldId="313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28:11.833" v="1606" actId="1076"/>
          <ac:picMkLst>
            <pc:docMk/>
            <pc:sldMk cId="3577623730" sldId="313"/>
            <ac:picMk id="14" creationId="{080D7CAC-05B4-BCE3-DDCF-34FBF9A89234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28:52.699" v="1614" actId="20577"/>
        <pc:sldMkLst>
          <pc:docMk/>
          <pc:sldMk cId="650622346" sldId="314"/>
        </pc:sldMkLst>
        <pc:spChg chg="mod">
          <ac:chgData name="Jiyeon Kim" userId="9ee3df69bcff9992" providerId="LiveId" clId="{75063D3B-569E-4B83-BFF7-AE72E647F341}" dt="2023-12-17T03:28:52.699" v="1614" actId="20577"/>
          <ac:spMkLst>
            <pc:docMk/>
            <pc:sldMk cId="650622346" sldId="314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7T03:26:46.273" v="1582"/>
          <ac:spMkLst>
            <pc:docMk/>
            <pc:sldMk cId="650622346" sldId="314"/>
            <ac:spMk id="6" creationId="{22EE97AB-BAC0-1E4F-D3A9-ED093547623C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650622346" sldId="314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6:46.057" v="1581" actId="478"/>
          <ac:spMkLst>
            <pc:docMk/>
            <pc:sldMk cId="650622346" sldId="314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29:18.689" v="1623" actId="1076"/>
        <pc:sldMkLst>
          <pc:docMk/>
          <pc:sldMk cId="2900843683" sldId="315"/>
        </pc:sldMkLst>
        <pc:spChg chg="mod">
          <ac:chgData name="Jiyeon Kim" userId="9ee3df69bcff9992" providerId="LiveId" clId="{75063D3B-569E-4B83-BFF7-AE72E647F341}" dt="2023-12-17T03:28:55.449" v="1615" actId="20577"/>
          <ac:spMkLst>
            <pc:docMk/>
            <pc:sldMk cId="2900843683" sldId="315"/>
            <ac:spMk id="2" creationId="{31263ECE-A75C-BD77-1CD8-E0C4FE5D9165}"/>
          </ac:spMkLst>
        </pc:spChg>
        <pc:spChg chg="add mod">
          <ac:chgData name="Jiyeon Kim" userId="9ee3df69bcff9992" providerId="LiveId" clId="{75063D3B-569E-4B83-BFF7-AE72E647F341}" dt="2023-12-17T03:26:50.290" v="1584"/>
          <ac:spMkLst>
            <pc:docMk/>
            <pc:sldMk cId="2900843683" sldId="315"/>
            <ac:spMk id="6" creationId="{049BC04D-394E-4FFD-86BD-4AE8BC4FEEE6}"/>
          </ac:spMkLst>
        </pc:spChg>
        <pc:spChg chg="add mod">
          <ac:chgData name="Jiyeon Kim" userId="9ee3df69bcff9992" providerId="LiveId" clId="{75063D3B-569E-4B83-BFF7-AE72E647F341}" dt="2023-12-17T03:29:18.689" v="1623" actId="1076"/>
          <ac:spMkLst>
            <pc:docMk/>
            <pc:sldMk cId="2900843683" sldId="315"/>
            <ac:spMk id="8" creationId="{3BFE342F-802C-E527-CB6A-02316168D7BE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2900843683" sldId="315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6:50.080" v="1583" actId="478"/>
          <ac:spMkLst>
            <pc:docMk/>
            <pc:sldMk cId="2900843683" sldId="315"/>
            <ac:spMk id="13" creationId="{58C95B92-ED78-4FC8-23BB-912484CB0738}"/>
          </ac:spMkLst>
        </pc:spChg>
        <pc:picChg chg="add mod">
          <ac:chgData name="Jiyeon Kim" userId="9ee3df69bcff9992" providerId="LiveId" clId="{75063D3B-569E-4B83-BFF7-AE72E647F341}" dt="2023-12-17T03:29:14.720" v="1621" actId="1076"/>
          <ac:picMkLst>
            <pc:docMk/>
            <pc:sldMk cId="2900843683" sldId="315"/>
            <ac:picMk id="7" creationId="{D9567358-27AE-C1D3-1023-3E735EB0F7AF}"/>
          </ac:picMkLst>
        </pc:picChg>
        <pc:picChg chg="del mod">
          <ac:chgData name="Jiyeon Kim" userId="9ee3df69bcff9992" providerId="LiveId" clId="{75063D3B-569E-4B83-BFF7-AE72E647F341}" dt="2023-12-17T03:29:11.940" v="1619" actId="478"/>
          <ac:picMkLst>
            <pc:docMk/>
            <pc:sldMk cId="2900843683" sldId="315"/>
            <ac:picMk id="18" creationId="{5C379D68-498D-8CD7-219F-C6042F835010}"/>
          </ac:picMkLst>
        </pc:picChg>
      </pc:sldChg>
      <pc:sldChg chg="delSp modSp add mod setBg delDesignElem">
        <pc:chgData name="Jiyeon Kim" userId="9ee3df69bcff9992" providerId="LiveId" clId="{75063D3B-569E-4B83-BFF7-AE72E647F341}" dt="2023-12-17T03:29:25.275" v="1624" actId="1076"/>
        <pc:sldMkLst>
          <pc:docMk/>
          <pc:sldMk cId="1023751452" sldId="316"/>
        </pc:sldMkLst>
        <pc:spChg chg="del">
          <ac:chgData name="Jiyeon Kim" userId="9ee3df69bcff9992" providerId="LiveId" clId="{75063D3B-569E-4B83-BFF7-AE72E647F341}" dt="2023-12-16T17:24:23.209" v="1520"/>
          <ac:spMkLst>
            <pc:docMk/>
            <pc:sldMk cId="1023751452" sldId="316"/>
            <ac:spMk id="9" creationId="{42A4FC2C-047E-45A5-965D-8E1E3BF09BC6}"/>
          </ac:spMkLst>
        </pc:spChg>
        <pc:spChg chg="mod">
          <ac:chgData name="Jiyeon Kim" userId="9ee3df69bcff9992" providerId="LiveId" clId="{75063D3B-569E-4B83-BFF7-AE72E647F341}" dt="2023-12-17T03:26:57.754" v="1586" actId="20577"/>
          <ac:spMkLst>
            <pc:docMk/>
            <pc:sldMk cId="1023751452" sldId="316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29:25.275" v="1624" actId="1076"/>
          <ac:picMkLst>
            <pc:docMk/>
            <pc:sldMk cId="1023751452" sldId="316"/>
            <ac:picMk id="7" creationId="{6D5FF6FC-44C3-6FFE-E925-97471023CD80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29:29.992" v="1625" actId="20577"/>
        <pc:sldMkLst>
          <pc:docMk/>
          <pc:sldMk cId="1748454650" sldId="317"/>
        </pc:sldMkLst>
        <pc:spChg chg="mod">
          <ac:chgData name="Jiyeon Kim" userId="9ee3df69bcff9992" providerId="LiveId" clId="{75063D3B-569E-4B83-BFF7-AE72E647F341}" dt="2023-12-17T03:29:29.992" v="1625" actId="20577"/>
          <ac:spMkLst>
            <pc:docMk/>
            <pc:sldMk cId="1748454650" sldId="317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08.080" v="1588"/>
          <ac:spMkLst>
            <pc:docMk/>
            <pc:sldMk cId="1748454650" sldId="317"/>
            <ac:spMk id="6" creationId="{DB3B72EB-4354-1A71-C577-BEF84EC97235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1748454650" sldId="317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07.946" v="1587" actId="478"/>
          <ac:spMkLst>
            <pc:docMk/>
            <pc:sldMk cId="1748454650" sldId="317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30:01.437" v="1636" actId="14100"/>
        <pc:sldMkLst>
          <pc:docMk/>
          <pc:sldMk cId="4207711574" sldId="318"/>
        </pc:sldMkLst>
        <pc:spChg chg="mod">
          <ac:chgData name="Jiyeon Kim" userId="9ee3df69bcff9992" providerId="LiveId" clId="{75063D3B-569E-4B83-BFF7-AE72E647F341}" dt="2023-12-17T03:29:32.385" v="1626" actId="20577"/>
          <ac:spMkLst>
            <pc:docMk/>
            <pc:sldMk cId="4207711574" sldId="318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15.039" v="1590"/>
          <ac:spMkLst>
            <pc:docMk/>
            <pc:sldMk cId="4207711574" sldId="318"/>
            <ac:spMk id="6" creationId="{E95C4D34-A0B7-C1DC-94CB-9AD99C138B0D}"/>
          </ac:spMkLst>
        </pc:spChg>
        <pc:spChg chg="add mod">
          <ac:chgData name="Jiyeon Kim" userId="9ee3df69bcff9992" providerId="LiveId" clId="{75063D3B-569E-4B83-BFF7-AE72E647F341}" dt="2023-12-17T03:30:01.437" v="1636" actId="14100"/>
          <ac:spMkLst>
            <pc:docMk/>
            <pc:sldMk cId="4207711574" sldId="318"/>
            <ac:spMk id="8" creationId="{14A77774-7478-D69D-7024-031C163F92FE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4207711574" sldId="318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14.839" v="1589" actId="478"/>
          <ac:spMkLst>
            <pc:docMk/>
            <pc:sldMk cId="4207711574" sldId="318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29:46.369" v="1630" actId="1076"/>
          <ac:picMkLst>
            <pc:docMk/>
            <pc:sldMk cId="4207711574" sldId="318"/>
            <ac:picMk id="14" creationId="{4CBED856-0E03-EF70-664F-CB8B25F4AB7F}"/>
          </ac:picMkLst>
        </pc:picChg>
        <pc:picChg chg="mod">
          <ac:chgData name="Jiyeon Kim" userId="9ee3df69bcff9992" providerId="LiveId" clId="{75063D3B-569E-4B83-BFF7-AE72E647F341}" dt="2023-12-17T03:29:36.019" v="1627" actId="1076"/>
          <ac:picMkLst>
            <pc:docMk/>
            <pc:sldMk cId="4207711574" sldId="318"/>
            <ac:picMk id="16" creationId="{E9D1F762-9301-6077-409E-3166CB9F1305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30:06.673" v="1637" actId="20577"/>
        <pc:sldMkLst>
          <pc:docMk/>
          <pc:sldMk cId="1918862330" sldId="319"/>
        </pc:sldMkLst>
        <pc:spChg chg="mod">
          <ac:chgData name="Jiyeon Kim" userId="9ee3df69bcff9992" providerId="LiveId" clId="{75063D3B-569E-4B83-BFF7-AE72E647F341}" dt="2023-12-17T03:30:06.673" v="1637" actId="20577"/>
          <ac:spMkLst>
            <pc:docMk/>
            <pc:sldMk cId="1918862330" sldId="319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19.665" v="1592"/>
          <ac:spMkLst>
            <pc:docMk/>
            <pc:sldMk cId="1918862330" sldId="319"/>
            <ac:spMk id="6" creationId="{E3664B7E-2187-0110-2FAB-9ED5B0EA62DE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1918862330" sldId="319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19.159" v="1591" actId="478"/>
          <ac:spMkLst>
            <pc:docMk/>
            <pc:sldMk cId="1918862330" sldId="319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30:30.335" v="1643" actId="14100"/>
        <pc:sldMkLst>
          <pc:docMk/>
          <pc:sldMk cId="1568784778" sldId="320"/>
        </pc:sldMkLst>
        <pc:spChg chg="mod">
          <ac:chgData name="Jiyeon Kim" userId="9ee3df69bcff9992" providerId="LiveId" clId="{75063D3B-569E-4B83-BFF7-AE72E647F341}" dt="2023-12-17T03:30:09.368" v="1638" actId="20577"/>
          <ac:spMkLst>
            <pc:docMk/>
            <pc:sldMk cId="1568784778" sldId="320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26.159" v="1594"/>
          <ac:spMkLst>
            <pc:docMk/>
            <pc:sldMk cId="1568784778" sldId="320"/>
            <ac:spMk id="6" creationId="{222E5DA6-8D29-DAF2-861F-53212E941D28}"/>
          </ac:spMkLst>
        </pc:spChg>
        <pc:spChg chg="add mod">
          <ac:chgData name="Jiyeon Kim" userId="9ee3df69bcff9992" providerId="LiveId" clId="{75063D3B-569E-4B83-BFF7-AE72E647F341}" dt="2023-12-17T03:30:30.335" v="1643" actId="14100"/>
          <ac:spMkLst>
            <pc:docMk/>
            <pc:sldMk cId="1568784778" sldId="320"/>
            <ac:spMk id="7" creationId="{23799E77-14C2-5A3B-75CB-3470254B63C5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1568784778" sldId="320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25.802" v="1593" actId="478"/>
          <ac:spMkLst>
            <pc:docMk/>
            <pc:sldMk cId="1568784778" sldId="320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30:16.821" v="1640" actId="1076"/>
          <ac:picMkLst>
            <pc:docMk/>
            <pc:sldMk cId="1568784778" sldId="320"/>
            <ac:picMk id="16" creationId="{77109DC1-D938-1D6B-EA6E-0CBC60831C52}"/>
          </ac:picMkLst>
        </pc:picChg>
      </pc:sldChg>
      <pc:sldChg chg="addSp delSp modSp add mod setBg delDesignElem">
        <pc:chgData name="Jiyeon Kim" userId="9ee3df69bcff9992" providerId="LiveId" clId="{75063D3B-569E-4B83-BFF7-AE72E647F341}" dt="2023-12-17T03:30:35.139" v="1644" actId="20577"/>
        <pc:sldMkLst>
          <pc:docMk/>
          <pc:sldMk cId="2389588255" sldId="321"/>
        </pc:sldMkLst>
        <pc:spChg chg="mod">
          <ac:chgData name="Jiyeon Kim" userId="9ee3df69bcff9992" providerId="LiveId" clId="{75063D3B-569E-4B83-BFF7-AE72E647F341}" dt="2023-12-17T03:30:35.139" v="1644" actId="20577"/>
          <ac:spMkLst>
            <pc:docMk/>
            <pc:sldMk cId="2389588255" sldId="321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32.349" v="1596"/>
          <ac:spMkLst>
            <pc:docMk/>
            <pc:sldMk cId="2389588255" sldId="321"/>
            <ac:spMk id="6" creationId="{AEE1308E-E09F-A4AA-773D-DB0ACD9E0D13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2389588255" sldId="321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32.110" v="1595" actId="478"/>
          <ac:spMkLst>
            <pc:docMk/>
            <pc:sldMk cId="2389588255" sldId="321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30:39.133" v="1645" actId="20577"/>
        <pc:sldMkLst>
          <pc:docMk/>
          <pc:sldMk cId="1909711520" sldId="322"/>
        </pc:sldMkLst>
        <pc:spChg chg="mod">
          <ac:chgData name="Jiyeon Kim" userId="9ee3df69bcff9992" providerId="LiveId" clId="{75063D3B-569E-4B83-BFF7-AE72E647F341}" dt="2023-12-17T03:30:39.133" v="1645" actId="20577"/>
          <ac:spMkLst>
            <pc:docMk/>
            <pc:sldMk cId="1909711520" sldId="322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36.315" v="1598"/>
          <ac:spMkLst>
            <pc:docMk/>
            <pc:sldMk cId="1909711520" sldId="322"/>
            <ac:spMk id="6" creationId="{C74781C9-382B-58A0-5262-045BC783978C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1909711520" sldId="322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36.054" v="1597" actId="478"/>
          <ac:spMkLst>
            <pc:docMk/>
            <pc:sldMk cId="1909711520" sldId="322"/>
            <ac:spMk id="13" creationId="{58C95B92-ED78-4FC8-23BB-912484CB0738}"/>
          </ac:spMkLst>
        </pc:spChg>
      </pc:sldChg>
      <pc:sldChg chg="addSp delSp modSp add mod setBg delDesignElem">
        <pc:chgData name="Jiyeon Kim" userId="9ee3df69bcff9992" providerId="LiveId" clId="{75063D3B-569E-4B83-BFF7-AE72E647F341}" dt="2023-12-17T03:31:28.402" v="1649" actId="1076"/>
        <pc:sldMkLst>
          <pc:docMk/>
          <pc:sldMk cId="4090330494" sldId="323"/>
        </pc:sldMkLst>
        <pc:spChg chg="mod">
          <ac:chgData name="Jiyeon Kim" userId="9ee3df69bcff9992" providerId="LiveId" clId="{75063D3B-569E-4B83-BFF7-AE72E647F341}" dt="2023-12-17T03:30:42.823" v="1646" actId="20577"/>
          <ac:spMkLst>
            <pc:docMk/>
            <pc:sldMk cId="4090330494" sldId="323"/>
            <ac:spMk id="2" creationId="{3C4E6178-FCF8-BA7E-ECF0-3A671117FE19}"/>
          </ac:spMkLst>
        </pc:spChg>
        <pc:spChg chg="add mod">
          <ac:chgData name="Jiyeon Kim" userId="9ee3df69bcff9992" providerId="LiveId" clId="{75063D3B-569E-4B83-BFF7-AE72E647F341}" dt="2023-12-17T03:27:41.798" v="1600"/>
          <ac:spMkLst>
            <pc:docMk/>
            <pc:sldMk cId="4090330494" sldId="323"/>
            <ac:spMk id="6" creationId="{E2886F77-188B-0C64-5E08-6B713FCAE175}"/>
          </ac:spMkLst>
        </pc:spChg>
        <pc:spChg chg="add mod">
          <ac:chgData name="Jiyeon Kim" userId="9ee3df69bcff9992" providerId="LiveId" clId="{75063D3B-569E-4B83-BFF7-AE72E647F341}" dt="2023-12-17T03:31:28.402" v="1649" actId="1076"/>
          <ac:spMkLst>
            <pc:docMk/>
            <pc:sldMk cId="4090330494" sldId="323"/>
            <ac:spMk id="7" creationId="{F89D22FB-04A0-6DD0-D6F8-95468027E42A}"/>
          </ac:spMkLst>
        </pc:spChg>
        <pc:spChg chg="del">
          <ac:chgData name="Jiyeon Kim" userId="9ee3df69bcff9992" providerId="LiveId" clId="{75063D3B-569E-4B83-BFF7-AE72E647F341}" dt="2023-12-16T17:24:23.209" v="1520"/>
          <ac:spMkLst>
            <pc:docMk/>
            <pc:sldMk cId="4090330494" sldId="323"/>
            <ac:spMk id="9" creationId="{42A4FC2C-047E-45A5-965D-8E1E3BF09BC6}"/>
          </ac:spMkLst>
        </pc:spChg>
        <pc:spChg chg="del">
          <ac:chgData name="Jiyeon Kim" userId="9ee3df69bcff9992" providerId="LiveId" clId="{75063D3B-569E-4B83-BFF7-AE72E647F341}" dt="2023-12-17T03:27:41.608" v="1599" actId="478"/>
          <ac:spMkLst>
            <pc:docMk/>
            <pc:sldMk cId="4090330494" sldId="323"/>
            <ac:spMk id="13" creationId="{58C95B92-ED78-4FC8-23BB-912484CB0738}"/>
          </ac:spMkLst>
        </pc:spChg>
        <pc:picChg chg="mod">
          <ac:chgData name="Jiyeon Kim" userId="9ee3df69bcff9992" providerId="LiveId" clId="{75063D3B-569E-4B83-BFF7-AE72E647F341}" dt="2023-12-17T03:30:47.651" v="1647" actId="14100"/>
          <ac:picMkLst>
            <pc:docMk/>
            <pc:sldMk cId="4090330494" sldId="323"/>
            <ac:picMk id="15" creationId="{1F7533D6-13CB-C065-6F37-43B742713598}"/>
          </ac:picMkLst>
        </pc:picChg>
      </pc:sldChg>
    </pc:docChg>
  </pc:docChgLst>
  <pc:docChgLst>
    <pc:chgData name="동건 김" userId="4930d766a3572b3a" providerId="LiveId" clId="{135D5AB6-D193-406D-B0F6-49926C63CC1B}"/>
    <pc:docChg chg="addSld modSld">
      <pc:chgData name="동건 김" userId="4930d766a3572b3a" providerId="LiveId" clId="{135D5AB6-D193-406D-B0F6-49926C63CC1B}" dt="2023-12-17T08:14:15.317" v="3"/>
      <pc:docMkLst>
        <pc:docMk/>
      </pc:docMkLst>
      <pc:sldChg chg="delSp add setBg delDesignElem">
        <pc:chgData name="동건 김" userId="4930d766a3572b3a" providerId="LiveId" clId="{135D5AB6-D193-406D-B0F6-49926C63CC1B}" dt="2023-12-17T08:14:08.491" v="1"/>
        <pc:sldMkLst>
          <pc:docMk/>
          <pc:sldMk cId="1894126078" sldId="324"/>
        </pc:sldMkLst>
        <pc:spChg chg="del">
          <ac:chgData name="동건 김" userId="4930d766a3572b3a" providerId="LiveId" clId="{135D5AB6-D193-406D-B0F6-49926C63CC1B}" dt="2023-12-17T08:14:08.491" v="1"/>
          <ac:spMkLst>
            <pc:docMk/>
            <pc:sldMk cId="1894126078" sldId="324"/>
            <ac:spMk id="9" creationId="{42A4FC2C-047E-45A5-965D-8E1E3BF09BC6}"/>
          </ac:spMkLst>
        </pc:spChg>
      </pc:sldChg>
      <pc:sldChg chg="delSp add setBg delDesignElem">
        <pc:chgData name="동건 김" userId="4930d766a3572b3a" providerId="LiveId" clId="{135D5AB6-D193-406D-B0F6-49926C63CC1B}" dt="2023-12-17T08:14:15.317" v="3"/>
        <pc:sldMkLst>
          <pc:docMk/>
          <pc:sldMk cId="2413653340" sldId="325"/>
        </pc:sldMkLst>
        <pc:spChg chg="del">
          <ac:chgData name="동건 김" userId="4930d766a3572b3a" providerId="LiveId" clId="{135D5AB6-D193-406D-B0F6-49926C63CC1B}" dt="2023-12-17T08:14:15.317" v="3"/>
          <ac:spMkLst>
            <pc:docMk/>
            <pc:sldMk cId="2413653340" sldId="325"/>
            <ac:spMk id="9" creationId="{42A4FC2C-047E-45A5-965D-8E1E3BF09BC6}"/>
          </ac:spMkLst>
        </pc:spChg>
      </pc:sldChg>
    </pc:docChg>
  </pc:docChgLst>
  <pc:docChgLst>
    <pc:chgData name="Jiyeon Kim" userId="9ee3df69bcff9992" providerId="LiveId" clId="{F643CF02-CA42-4794-866F-722F772A3301}"/>
    <pc:docChg chg="undo custSel delSld modSld">
      <pc:chgData name="Jiyeon Kim" userId="9ee3df69bcff9992" providerId="LiveId" clId="{F643CF02-CA42-4794-866F-722F772A3301}" dt="2023-12-13T09:22:42.653" v="242"/>
      <pc:docMkLst>
        <pc:docMk/>
      </pc:docMkLst>
      <pc:sldChg chg="modSp mod">
        <pc:chgData name="Jiyeon Kim" userId="9ee3df69bcff9992" providerId="LiveId" clId="{F643CF02-CA42-4794-866F-722F772A3301}" dt="2023-12-13T09:21:34.683" v="102"/>
        <pc:sldMkLst>
          <pc:docMk/>
          <pc:sldMk cId="1934708009" sldId="256"/>
        </pc:sldMkLst>
        <pc:spChg chg="mod">
          <ac:chgData name="Jiyeon Kim" userId="9ee3df69bcff9992" providerId="LiveId" clId="{F643CF02-CA42-4794-866F-722F772A3301}" dt="2023-12-13T09:21:34.683" v="102"/>
          <ac:spMkLst>
            <pc:docMk/>
            <pc:sldMk cId="1934708009" sldId="256"/>
            <ac:spMk id="3" creationId="{A26A6B11-1DC9-2916-FF23-913A43A92035}"/>
          </ac:spMkLst>
        </pc:spChg>
        <pc:spChg chg="mod">
          <ac:chgData name="Jiyeon Kim" userId="9ee3df69bcff9992" providerId="LiveId" clId="{F643CF02-CA42-4794-866F-722F772A3301}" dt="2023-12-13T09:20:30.813" v="23" actId="1076"/>
          <ac:spMkLst>
            <pc:docMk/>
            <pc:sldMk cId="1934708009" sldId="256"/>
            <ac:spMk id="4" creationId="{52E2DB8D-7A1D-2305-1EBE-8FD94FBC33B2}"/>
          </ac:spMkLst>
        </pc:spChg>
      </pc:sldChg>
      <pc:sldChg chg="modSp mod">
        <pc:chgData name="Jiyeon Kim" userId="9ee3df69bcff9992" providerId="LiveId" clId="{F643CF02-CA42-4794-866F-722F772A3301}" dt="2023-12-13T09:21:55.950" v="189"/>
        <pc:sldMkLst>
          <pc:docMk/>
          <pc:sldMk cId="3728144112" sldId="257"/>
        </pc:sldMkLst>
        <pc:spChg chg="mod">
          <ac:chgData name="Jiyeon Kim" userId="9ee3df69bcff9992" providerId="LiveId" clId="{F643CF02-CA42-4794-866F-722F772A3301}" dt="2023-12-13T09:21:55.950" v="189"/>
          <ac:spMkLst>
            <pc:docMk/>
            <pc:sldMk cId="3728144112" sldId="257"/>
            <ac:spMk id="6" creationId="{C021B986-45FC-8A0E-7B8B-A330243141C1}"/>
          </ac:spMkLst>
        </pc:spChg>
      </pc:sldChg>
      <pc:sldChg chg="delSp modSp mod">
        <pc:chgData name="Jiyeon Kim" userId="9ee3df69bcff9992" providerId="LiveId" clId="{F643CF02-CA42-4794-866F-722F772A3301}" dt="2023-12-13T09:22:06.163" v="198" actId="478"/>
        <pc:sldMkLst>
          <pc:docMk/>
          <pc:sldMk cId="2292261130" sldId="258"/>
        </pc:sldMkLst>
        <pc:spChg chg="mod">
          <ac:chgData name="Jiyeon Kim" userId="9ee3df69bcff9992" providerId="LiveId" clId="{F643CF02-CA42-4794-866F-722F772A3301}" dt="2023-12-13T09:22:02.236" v="195"/>
          <ac:spMkLst>
            <pc:docMk/>
            <pc:sldMk cId="2292261130" sldId="258"/>
            <ac:spMk id="2" creationId="{31263ECE-A75C-BD77-1CD8-E0C4FE5D9165}"/>
          </ac:spMkLst>
        </pc:spChg>
        <pc:spChg chg="del">
          <ac:chgData name="Jiyeon Kim" userId="9ee3df69bcff9992" providerId="LiveId" clId="{F643CF02-CA42-4794-866F-722F772A3301}" dt="2023-12-13T09:22:03.691" v="196" actId="478"/>
          <ac:spMkLst>
            <pc:docMk/>
            <pc:sldMk cId="2292261130" sldId="258"/>
            <ac:spMk id="6" creationId="{F0782DA6-5E54-17BE-9B86-5328782614FC}"/>
          </ac:spMkLst>
        </pc:spChg>
        <pc:spChg chg="del">
          <ac:chgData name="Jiyeon Kim" userId="9ee3df69bcff9992" providerId="LiveId" clId="{F643CF02-CA42-4794-866F-722F772A3301}" dt="2023-12-13T09:22:05.675" v="197" actId="478"/>
          <ac:spMkLst>
            <pc:docMk/>
            <pc:sldMk cId="2292261130" sldId="258"/>
            <ac:spMk id="7" creationId="{311EE802-792A-6266-92F1-F2664ECB1E87}"/>
          </ac:spMkLst>
        </pc:spChg>
        <pc:picChg chg="del">
          <ac:chgData name="Jiyeon Kim" userId="9ee3df69bcff9992" providerId="LiveId" clId="{F643CF02-CA42-4794-866F-722F772A3301}" dt="2023-12-13T09:22:06.163" v="198" actId="478"/>
          <ac:picMkLst>
            <pc:docMk/>
            <pc:sldMk cId="2292261130" sldId="258"/>
            <ac:picMk id="10" creationId="{6B04BF3E-8B51-B167-A883-8ABD69CE61AF}"/>
          </ac:picMkLst>
        </pc:picChg>
      </pc:sldChg>
      <pc:sldChg chg="del">
        <pc:chgData name="Jiyeon Kim" userId="9ee3df69bcff9992" providerId="LiveId" clId="{F643CF02-CA42-4794-866F-722F772A3301}" dt="2023-12-13T09:22:26.387" v="213" actId="47"/>
        <pc:sldMkLst>
          <pc:docMk/>
          <pc:sldMk cId="2676154760" sldId="268"/>
        </pc:sldMkLst>
      </pc:sldChg>
      <pc:sldChg chg="del">
        <pc:chgData name="Jiyeon Kim" userId="9ee3df69bcff9992" providerId="LiveId" clId="{F643CF02-CA42-4794-866F-722F772A3301}" dt="2023-12-13T09:22:27.529" v="217" actId="47"/>
        <pc:sldMkLst>
          <pc:docMk/>
          <pc:sldMk cId="3879001748" sldId="269"/>
        </pc:sldMkLst>
      </pc:sldChg>
      <pc:sldChg chg="del">
        <pc:chgData name="Jiyeon Kim" userId="9ee3df69bcff9992" providerId="LiveId" clId="{F643CF02-CA42-4794-866F-722F772A3301}" dt="2023-12-13T09:22:27.684" v="218" actId="47"/>
        <pc:sldMkLst>
          <pc:docMk/>
          <pc:sldMk cId="1619949869" sldId="270"/>
        </pc:sldMkLst>
      </pc:sldChg>
      <pc:sldChg chg="del">
        <pc:chgData name="Jiyeon Kim" userId="9ee3df69bcff9992" providerId="LiveId" clId="{F643CF02-CA42-4794-866F-722F772A3301}" dt="2023-12-13T09:22:27.994" v="219" actId="47"/>
        <pc:sldMkLst>
          <pc:docMk/>
          <pc:sldMk cId="4222938039" sldId="271"/>
        </pc:sldMkLst>
      </pc:sldChg>
      <pc:sldChg chg="del">
        <pc:chgData name="Jiyeon Kim" userId="9ee3df69bcff9992" providerId="LiveId" clId="{F643CF02-CA42-4794-866F-722F772A3301}" dt="2023-12-13T09:22:30.078" v="225" actId="47"/>
        <pc:sldMkLst>
          <pc:docMk/>
          <pc:sldMk cId="3998864449" sldId="272"/>
        </pc:sldMkLst>
      </pc:sldChg>
      <pc:sldChg chg="del">
        <pc:chgData name="Jiyeon Kim" userId="9ee3df69bcff9992" providerId="LiveId" clId="{F643CF02-CA42-4794-866F-722F772A3301}" dt="2023-12-13T09:22:28.164" v="220" actId="47"/>
        <pc:sldMkLst>
          <pc:docMk/>
          <pc:sldMk cId="1589938336" sldId="274"/>
        </pc:sldMkLst>
      </pc:sldChg>
      <pc:sldChg chg="del">
        <pc:chgData name="Jiyeon Kim" userId="9ee3df69bcff9992" providerId="LiveId" clId="{F643CF02-CA42-4794-866F-722F772A3301}" dt="2023-12-13T09:22:28.321" v="221" actId="47"/>
        <pc:sldMkLst>
          <pc:docMk/>
          <pc:sldMk cId="1464925842" sldId="275"/>
        </pc:sldMkLst>
      </pc:sldChg>
      <pc:sldChg chg="del">
        <pc:chgData name="Jiyeon Kim" userId="9ee3df69bcff9992" providerId="LiveId" clId="{F643CF02-CA42-4794-866F-722F772A3301}" dt="2023-12-13T09:22:28.452" v="222" actId="47"/>
        <pc:sldMkLst>
          <pc:docMk/>
          <pc:sldMk cId="1302654630" sldId="276"/>
        </pc:sldMkLst>
      </pc:sldChg>
      <pc:sldChg chg="del">
        <pc:chgData name="Jiyeon Kim" userId="9ee3df69bcff9992" providerId="LiveId" clId="{F643CF02-CA42-4794-866F-722F772A3301}" dt="2023-12-13T09:22:29.087" v="224" actId="47"/>
        <pc:sldMkLst>
          <pc:docMk/>
          <pc:sldMk cId="1447890872" sldId="277"/>
        </pc:sldMkLst>
      </pc:sldChg>
      <pc:sldChg chg="del">
        <pc:chgData name="Jiyeon Kim" userId="9ee3df69bcff9992" providerId="LiveId" clId="{F643CF02-CA42-4794-866F-722F772A3301}" dt="2023-12-13T09:22:28.567" v="223" actId="47"/>
        <pc:sldMkLst>
          <pc:docMk/>
          <pc:sldMk cId="740068560" sldId="278"/>
        </pc:sldMkLst>
      </pc:sldChg>
      <pc:sldChg chg="addSp delSp modSp mod">
        <pc:chgData name="Jiyeon Kim" userId="9ee3df69bcff9992" providerId="LiveId" clId="{F643CF02-CA42-4794-866F-722F772A3301}" dt="2023-12-13T09:22:42.653" v="242"/>
        <pc:sldMkLst>
          <pc:docMk/>
          <pc:sldMk cId="1074336290" sldId="279"/>
        </pc:sldMkLst>
        <pc:spChg chg="del mod">
          <ac:chgData name="Jiyeon Kim" userId="9ee3df69bcff9992" providerId="LiveId" clId="{F643CF02-CA42-4794-866F-722F772A3301}" dt="2023-12-13T09:22:12.683" v="208"/>
          <ac:spMkLst>
            <pc:docMk/>
            <pc:sldMk cId="1074336290" sldId="279"/>
            <ac:spMk id="2" creationId="{31263ECE-A75C-BD77-1CD8-E0C4FE5D9165}"/>
          </ac:spMkLst>
        </pc:spChg>
        <pc:spChg chg="del">
          <ac:chgData name="Jiyeon Kim" userId="9ee3df69bcff9992" providerId="LiveId" clId="{F643CF02-CA42-4794-866F-722F772A3301}" dt="2023-12-13T09:22:17.468" v="209" actId="478"/>
          <ac:spMkLst>
            <pc:docMk/>
            <pc:sldMk cId="1074336290" sldId="279"/>
            <ac:spMk id="6" creationId="{008ADEE3-B781-A2D0-06D0-8764A66014DB}"/>
          </ac:spMkLst>
        </pc:spChg>
        <pc:spChg chg="del">
          <ac:chgData name="Jiyeon Kim" userId="9ee3df69bcff9992" providerId="LiveId" clId="{F643CF02-CA42-4794-866F-722F772A3301}" dt="2023-12-13T09:22:18.549" v="210" actId="478"/>
          <ac:spMkLst>
            <pc:docMk/>
            <pc:sldMk cId="1074336290" sldId="279"/>
            <ac:spMk id="8" creationId="{88DD80DF-E05B-5264-DA4C-ACEFCE897CC9}"/>
          </ac:spMkLst>
        </pc:spChg>
        <pc:spChg chg="add mod">
          <ac:chgData name="Jiyeon Kim" userId="9ee3df69bcff9992" providerId="LiveId" clId="{F643CF02-CA42-4794-866F-722F772A3301}" dt="2023-12-13T09:22:42.653" v="242"/>
          <ac:spMkLst>
            <pc:docMk/>
            <pc:sldMk cId="1074336290" sldId="279"/>
            <ac:spMk id="10" creationId="{B48A7571-E948-9503-3BA1-D128ABD0625D}"/>
          </ac:spMkLst>
        </pc:spChg>
        <pc:spChg chg="mod">
          <ac:chgData name="Jiyeon Kim" userId="9ee3df69bcff9992" providerId="LiveId" clId="{F643CF02-CA42-4794-866F-722F772A3301}" dt="2023-12-13T09:22:23.664" v="212" actId="20577"/>
          <ac:spMkLst>
            <pc:docMk/>
            <pc:sldMk cId="1074336290" sldId="279"/>
            <ac:spMk id="13" creationId="{58C95B92-ED78-4FC8-23BB-912484CB0738}"/>
          </ac:spMkLst>
        </pc:spChg>
        <pc:picChg chg="del">
          <ac:chgData name="Jiyeon Kim" userId="9ee3df69bcff9992" providerId="LiveId" clId="{F643CF02-CA42-4794-866F-722F772A3301}" dt="2023-12-13T09:22:12.672" v="206" actId="478"/>
          <ac:picMkLst>
            <pc:docMk/>
            <pc:sldMk cId="1074336290" sldId="279"/>
            <ac:picMk id="7" creationId="{49232F66-FCFC-09E4-64B6-6676FFD8EE4E}"/>
          </ac:picMkLst>
        </pc:picChg>
      </pc:sldChg>
      <pc:sldChg chg="del">
        <pc:chgData name="Jiyeon Kim" userId="9ee3df69bcff9992" providerId="LiveId" clId="{F643CF02-CA42-4794-866F-722F772A3301}" dt="2023-12-13T09:22:27.094" v="214" actId="47"/>
        <pc:sldMkLst>
          <pc:docMk/>
          <pc:sldMk cId="785617028" sldId="280"/>
        </pc:sldMkLst>
      </pc:sldChg>
      <pc:sldChg chg="del">
        <pc:chgData name="Jiyeon Kim" userId="9ee3df69bcff9992" providerId="LiveId" clId="{F643CF02-CA42-4794-866F-722F772A3301}" dt="2023-12-13T09:22:27.244" v="215" actId="47"/>
        <pc:sldMkLst>
          <pc:docMk/>
          <pc:sldMk cId="3759426762" sldId="282"/>
        </pc:sldMkLst>
      </pc:sldChg>
      <pc:sldChg chg="del">
        <pc:chgData name="Jiyeon Kim" userId="9ee3df69bcff9992" providerId="LiveId" clId="{F643CF02-CA42-4794-866F-722F772A3301}" dt="2023-12-13T09:22:27.399" v="216" actId="47"/>
        <pc:sldMkLst>
          <pc:docMk/>
          <pc:sldMk cId="708763433" sldId="28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8:03:04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08:08:04.76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D6713-5952-421D-9091-F3497A07A9C3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C820-881F-4AB4-BC80-4B8B3ACF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7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0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84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trace</a:t>
            </a:r>
            <a:r>
              <a:rPr lang="ko-KR" altLang="en-US" dirty="0"/>
              <a:t>는 시간 도메인마다 다른 위치와 깊이에서 측정된 지진파를 담고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2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trace</a:t>
            </a:r>
            <a:r>
              <a:rPr lang="ko-KR" altLang="en-US" dirty="0"/>
              <a:t>는 시간 도메인마다 다른 위치와 깊이에서 측정된 지진파를 담고 있음 </a:t>
            </a:r>
            <a:r>
              <a:rPr lang="en-US" altLang="ko-KR" dirty="0"/>
              <a:t>1</a:t>
            </a:r>
            <a:r>
              <a:rPr lang="ko-KR" altLang="en-US" dirty="0"/>
              <a:t>번째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65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trace</a:t>
            </a:r>
            <a:r>
              <a:rPr lang="ko-KR" altLang="en-US" dirty="0"/>
              <a:t>는 시간 도메인마다 다른 위치와 깊이에서 측정된 지진파를 담고 있음 </a:t>
            </a:r>
            <a:r>
              <a:rPr lang="en-US" altLang="ko-KR" dirty="0"/>
              <a:t>99</a:t>
            </a:r>
            <a:r>
              <a:rPr lang="ko-KR" altLang="en-US" dirty="0"/>
              <a:t>번째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11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699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11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17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8C820-881F-4AB4-BC80-4B8B3ACF789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8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AC210-A267-8D5D-E682-EAF05F5BE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FE8450-5B5C-E922-6A93-68A776410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550FE-2A04-B4A8-3733-6D9B3DFE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78CB7D-B763-16B6-0142-C13E4FB9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21DF2-87A1-A468-F39F-8D9BFCFE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B591F-4A1A-9FA5-50A0-F8DA2A4F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802E2-49EE-56DB-81C3-F14B360DB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3F2C2-F7AC-4B48-648A-407E5356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9CBBE-574C-2DEA-7E0E-3DE4187F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EEA55-490D-9B59-FC89-7A1A84FF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08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6ACB56-1238-EA0A-110B-58651C994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4E05D3-9BAB-7D2D-96AD-16AF5B677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2309E-2B05-26E7-31AA-80229DCF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E4114D-9944-ABEC-56E1-9B1A8634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1653F8-4A96-2E45-A0DE-7EE08F69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91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A2DB0-0B1D-D6DE-F972-9DC93EA5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F219C-ECDB-22B4-9BB4-FF9D74C73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CE6762-F702-20B6-8D32-2FE13485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0CF57-ED2A-D662-2426-DD8FF84D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105A1B-A2A2-505D-C879-365FCFF1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1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A5438-A9E7-783D-0B30-9B709EA6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924EA0-162A-EB58-7837-A67414CC9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D0760-D793-A38A-7AF6-D697CE53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F8A56-5630-888C-BF8E-4CC44225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D643D-FE45-4494-2535-A7FB45AC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59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49A12-E5C1-145B-7EF2-89C97AC1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16BB8-58D5-6CE7-0339-491D7D7B4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9A8A02-6CF9-4E37-F350-A1F3333C3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072B3F-8AF2-9CB1-018A-3F63D308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99056C-D579-B75A-5308-C989731F5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95B90-450D-EA6A-8021-64A3A502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36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51B72-EC9D-296F-DA84-62AF0059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A1D33-5FE8-B0F7-6779-0769449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6A3F22-E773-2441-DEAC-23D73D8AA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3FB01F-4E9C-0241-A1C2-A1F3BAF2B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19F65C-3DC2-532C-40EB-67E53F4FA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D715C3-C457-82F5-15B1-BFBB7BC4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646464-9E7A-038E-5FEA-3DB9D912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19038F-2A8B-8D97-C207-BB0C6602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09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FC4A9-E9BE-231F-D801-A290B517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F53B46-9483-0056-3785-A8320E39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861CE6-1D91-E624-4148-33C6E7F0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9BCC06-8C74-162B-99DC-63681237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8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1696D-B3E5-1E08-56B9-DE751871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0FC258-C48B-D67A-88F1-13CE3E67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7B89F-AF7D-2BDC-DBAE-C179BB4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3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B79DC-9CDC-01DD-ABE9-E5135250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A50C76-0164-AA03-3AF5-DAB928EF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D6F1C4-64FE-F417-7D4E-C76156F24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AF4EE4-ED9E-05DC-5841-F564D84D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C2E042-508E-06D4-5791-ADEAEBA2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FAE61-176A-FBA4-6AD9-438A34E9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5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9225A-0E0C-3E80-0520-355D8AC7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948C7F-944A-B842-C0D2-803EBA5DA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FE4380-6724-7ADD-5D19-203F1493F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90D2F-268C-183B-FC60-BA779F5EB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49543-CBF1-C24E-2DE5-E39BE9A9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85B830-D374-DDA4-83F2-70182E09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82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8E879C-5F30-4B3B-A9F6-B27F10F2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C3CF40-3E85-BBB8-5BA4-412B804E1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8711EA-D02A-E9C1-084D-7EA45E9B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715A2-1125-4E08-9A67-BF2CDC2E998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980DC-941E-6D67-7DC0-591BB7BB0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6B755-04DB-B8CF-4A06-9F192779F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A7373-D3FB-4F8C-98B3-7DB9BFE8C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customXml" Target="../ink/ink2.xml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5EE9169-ABF5-D849-2FFA-9A7A93A35491}"/>
              </a:ext>
            </a:extLst>
          </p:cNvPr>
          <p:cNvSpPr/>
          <p:nvPr/>
        </p:nvSpPr>
        <p:spPr>
          <a:xfrm>
            <a:off x="0" y="-1"/>
            <a:ext cx="12192000" cy="4893469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5DA461-E8DD-F80D-D32D-E9A69253F925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2DB8D-7A1D-2305-1EBE-8FD94FBC33B2}"/>
              </a:ext>
            </a:extLst>
          </p:cNvPr>
          <p:cNvSpPr txBox="1"/>
          <p:nvPr/>
        </p:nvSpPr>
        <p:spPr>
          <a:xfrm>
            <a:off x="81324" y="3970139"/>
            <a:ext cx="6211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산업수학 기말 발표</a:t>
            </a:r>
            <a:endParaRPr lang="en-US" altLang="ko-KR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A6B11-1DC9-2916-FF23-913A43A92035}"/>
              </a:ext>
            </a:extLst>
          </p:cNvPr>
          <p:cNvSpPr txBox="1"/>
          <p:nvPr/>
        </p:nvSpPr>
        <p:spPr>
          <a:xfrm>
            <a:off x="4063042" y="6288379"/>
            <a:ext cx="790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r>
              <a:rPr lang="ko-KR" altLang="en-US" sz="2400" b="1" dirty="0"/>
              <a:t>조 팀원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 팀원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 팀원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 팀원</a:t>
            </a:r>
            <a:r>
              <a:rPr lang="en-US" altLang="ko-KR" sz="2400" b="1" dirty="0"/>
              <a:t>4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주민찬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3470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AF6A3797-9EB6-CC64-070A-35CF6DDB0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1" y="1262094"/>
            <a:ext cx="3234469" cy="3000652"/>
          </a:xfrm>
          <a:prstGeom prst="rect">
            <a:avLst/>
          </a:prstGeom>
        </p:spPr>
      </p:pic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B8DAB27-B0BC-9CBF-1B7C-98EF82F30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52" y="1437283"/>
            <a:ext cx="4554261" cy="41510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4E61B2-C8E0-0832-29FD-1A4BC527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99" y="3806872"/>
            <a:ext cx="1146546" cy="6105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7EAA4C-E834-C1AC-E8D6-2984ACA98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7955" flipH="1">
            <a:off x="2359334" y="4519896"/>
            <a:ext cx="1204088" cy="10608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EFEF6B-7961-0323-9285-7594FE42D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28" y="2182495"/>
            <a:ext cx="2038955" cy="636000"/>
          </a:xfrm>
          <a:prstGeom prst="rect">
            <a:avLst/>
          </a:prstGeom>
        </p:spPr>
      </p:pic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F51C63C-7C0C-6C73-5287-9FC95D2AB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70" y="3199996"/>
            <a:ext cx="3234468" cy="3000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885BA0-DEC1-58B5-4306-91FC430B9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17" y="5167435"/>
            <a:ext cx="1275653" cy="6792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0D2CDE-C938-60A6-E232-FAFB4782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045" flipH="1" flipV="1">
            <a:off x="6443294" y="2410718"/>
            <a:ext cx="972482" cy="8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6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32F4-3E31-9123-09EA-20178F5AD694}"/>
              </a:ext>
            </a:extLst>
          </p:cNvPr>
          <p:cNvSpPr txBox="1"/>
          <p:nvPr/>
        </p:nvSpPr>
        <p:spPr>
          <a:xfrm>
            <a:off x="1171195" y="1303547"/>
            <a:ext cx="9288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실제 지진파 데이터로 코드 실습</a:t>
            </a:r>
            <a:r>
              <a:rPr lang="en-US" altLang="ko-KR" sz="2000" b="1" dirty="0"/>
              <a:t>, USGS </a:t>
            </a:r>
            <a:r>
              <a:rPr lang="ko-KR" altLang="en-US" sz="2000" b="1" dirty="0"/>
              <a:t>지진 데이터 포털에서 가져옴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BFCDB-ECE0-EB81-99B9-FB0163FE8959}"/>
              </a:ext>
            </a:extLst>
          </p:cNvPr>
          <p:cNvSpPr txBox="1"/>
          <p:nvPr/>
        </p:nvSpPr>
        <p:spPr>
          <a:xfrm>
            <a:off x="1171194" y="1887757"/>
            <a:ext cx="10250759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Fremont,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California</a:t>
            </a:r>
            <a:r>
              <a:rPr lang="ko-KR" altLang="en-US" sz="2000" b="1" dirty="0"/>
              <a:t>에 위치한 관측소에서 </a:t>
            </a:r>
            <a:r>
              <a:rPr lang="en-US" altLang="ko-KR" sz="2000" b="1" dirty="0"/>
              <a:t>2021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11</a:t>
            </a:r>
            <a:r>
              <a:rPr lang="ko-KR" altLang="en-US" sz="2000" b="1" dirty="0"/>
              <a:t>일에 관측된 지진파 데이터</a:t>
            </a:r>
          </a:p>
        </p:txBody>
      </p:sp>
      <p:pic>
        <p:nvPicPr>
          <p:cNvPr id="7" name="그림 6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B7CCF6F-F6AA-9176-8080-E911C395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4"/>
          <a:stretch/>
        </p:blipFill>
        <p:spPr>
          <a:xfrm>
            <a:off x="1171194" y="2475286"/>
            <a:ext cx="5677655" cy="3827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324C0B-8146-294A-D15B-00E60945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65" y="2471966"/>
            <a:ext cx="4163588" cy="3831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A66008-461B-9207-737A-16B5ADD8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849" y="4543992"/>
            <a:ext cx="2038955" cy="5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3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3C897F-829F-9717-6B75-010140F7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01" y="1232807"/>
            <a:ext cx="4360444" cy="4849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A224B7-9CF1-DE94-2021-65483E6B2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57" y="1232807"/>
            <a:ext cx="4360444" cy="47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89C86-4924-BC4F-D1E8-C1E2F088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80" y="1240511"/>
            <a:ext cx="4566444" cy="50872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82A515-591D-DF0F-C0F8-352BF442C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78" y="1540419"/>
            <a:ext cx="5029321" cy="22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5C9CCC-E68F-90C9-9EF5-A1A6299D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78" y="4007852"/>
            <a:ext cx="5064325" cy="228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ACE732-4DF0-0F10-A8B6-93D3400C5681}"/>
              </a:ext>
            </a:extLst>
          </p:cNvPr>
          <p:cNvSpPr txBox="1"/>
          <p:nvPr/>
        </p:nvSpPr>
        <p:spPr>
          <a:xfrm>
            <a:off x="6600636" y="1121158"/>
            <a:ext cx="12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Trace[0]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9386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89C86-4924-BC4F-D1E8-C1E2F088E72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799" y="1240511"/>
            <a:ext cx="4568400" cy="50872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967CA3C-B710-0119-D3A9-C3C82611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0534" y="1540419"/>
            <a:ext cx="4976809" cy="22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8AAC6F6-EC97-0B5F-4BE4-2F584285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4278" y="4014385"/>
            <a:ext cx="5064325" cy="22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DD8AE-42EA-994A-CA7F-D24FB0EC8FBE}"/>
              </a:ext>
            </a:extLst>
          </p:cNvPr>
          <p:cNvSpPr txBox="1"/>
          <p:nvPr/>
        </p:nvSpPr>
        <p:spPr>
          <a:xfrm>
            <a:off x="6600636" y="1121158"/>
            <a:ext cx="12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Trace[1]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596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002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Fourier Transform – </a:t>
            </a:r>
            <a:r>
              <a:rPr lang="ko-KR" altLang="en-US" sz="2800" b="1" dirty="0"/>
              <a:t>지진 주파수 스펙트럼 분석</a:t>
            </a:r>
            <a:endParaRPr lang="en-US" altLang="ko-KR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89C86-4924-BC4F-D1E8-C1E2F088E72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800" y="1240511"/>
            <a:ext cx="4568400" cy="508727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967CA3C-B710-0119-D3A9-C3C82611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0534" y="1547066"/>
            <a:ext cx="4976809" cy="226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8AAC6F6-EC97-0B5F-4BE4-2F584285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0383" y="4014385"/>
            <a:ext cx="5012114" cy="22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5C4A3-BD07-815F-0B21-6E183D2E1915}"/>
              </a:ext>
            </a:extLst>
          </p:cNvPr>
          <p:cNvSpPr txBox="1"/>
          <p:nvPr/>
        </p:nvSpPr>
        <p:spPr>
          <a:xfrm>
            <a:off x="6751940" y="1115535"/>
            <a:ext cx="12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Trace[99]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1677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6149435" y="-1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87324" y="3198167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dirty="0"/>
              <a:t>회귀 모델 </a:t>
            </a:r>
            <a:r>
              <a:rPr lang="en-US" altLang="ko-KR" sz="2400" b="1" dirty="0"/>
              <a:t>Regression Model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1E632-80ED-6A3E-85F9-3E05254D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9" y="1412252"/>
            <a:ext cx="5682725" cy="42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4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E8DB1-55C0-C52D-06EE-A4E9D983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819" y="1457902"/>
            <a:ext cx="6832266" cy="465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D4E60-D9C1-A512-2742-DBB0C4B67FBE}"/>
                  </a:ext>
                </a:extLst>
              </p:cNvPr>
              <p:cNvSpPr txBox="1"/>
              <p:nvPr/>
            </p:nvSpPr>
            <p:spPr>
              <a:xfrm>
                <a:off x="3072986" y="1681844"/>
                <a:ext cx="32838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ko-KR" sz="2000" b="1" dirty="0"/>
                  <a:t>sol</a:t>
                </a:r>
                <a:r>
                  <a:rPr kumimoji="1" lang="ko-KR" altLang="en-US" sz="2000" b="1" dirty="0"/>
                  <a:t> </a:t>
                </a:r>
                <a:r>
                  <a:rPr kumimoji="1" lang="en-US" altLang="ko-KR" sz="2000" b="1" dirty="0"/>
                  <a:t>:</a:t>
                </a:r>
                <a:r>
                  <a:rPr kumimoji="1" lang="ko-KR" altLang="en-US" sz="20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latin typeface="Cambria Math" panose="02040503050406030204" pitchFamily="18" charset="0"/>
                      </a:rPr>
                      <m:t>𝐟</m:t>
                    </m:r>
                    <m:r>
                      <a:rPr kumimoji="1" lang="en-US" altLang="ko-KR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𝒙𝒔𝒊𝒏</m:t>
                    </m:r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kumimoji="1" lang="ko-KR" alt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D4E60-D9C1-A512-2742-DBB0C4B6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986" y="1681844"/>
                <a:ext cx="3283848" cy="307777"/>
              </a:xfrm>
              <a:prstGeom prst="rect">
                <a:avLst/>
              </a:prstGeom>
              <a:blipFill>
                <a:blip r:embed="rId3"/>
                <a:stretch>
                  <a:fillRect l="-4638" t="-26000" r="-1113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90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8A7571-E948-9503-3BA1-D128ABD0625D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 </a:t>
            </a:r>
            <a:r>
              <a:rPr lang="en-US" altLang="ko-KR" sz="2800" b="1" dirty="0"/>
              <a:t>– </a:t>
            </a:r>
            <a:r>
              <a:rPr lang="ko-KR" altLang="en-US" sz="2800" b="1" dirty="0" err="1"/>
              <a:t>하이퍼</a:t>
            </a:r>
            <a:r>
              <a:rPr lang="ko-KR" altLang="en-US" sz="2800" b="1" dirty="0"/>
              <a:t> 파라미터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B7736-9B7D-DD51-2535-12DF5F6F5407}"/>
              </a:ext>
            </a:extLst>
          </p:cNvPr>
          <p:cNvSpPr txBox="1"/>
          <p:nvPr/>
        </p:nvSpPr>
        <p:spPr>
          <a:xfrm>
            <a:off x="2644493" y="2391153"/>
            <a:ext cx="239866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신경망 노드 개수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신경망 </a:t>
            </a:r>
            <a:r>
              <a:rPr kumimoji="1" lang="en-US" altLang="ko-KR" b="1" dirty="0"/>
              <a:t>layer</a:t>
            </a:r>
            <a:r>
              <a:rPr kumimoji="1" lang="ko-KR" altLang="en-US" b="1" dirty="0"/>
              <a:t> 층 개수</a:t>
            </a:r>
            <a:endParaRPr kumimoji="1"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26A2C-1FAD-312F-F11C-9E2EB51E8F7B}"/>
              </a:ext>
            </a:extLst>
          </p:cNvPr>
          <p:cNvSpPr txBox="1"/>
          <p:nvPr/>
        </p:nvSpPr>
        <p:spPr>
          <a:xfrm>
            <a:off x="1736053" y="1579574"/>
            <a:ext cx="3356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모델 복잡도와 관련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2867E9-7962-7B06-3467-736AAFE2BAD1}"/>
              </a:ext>
            </a:extLst>
          </p:cNvPr>
          <p:cNvSpPr txBox="1"/>
          <p:nvPr/>
        </p:nvSpPr>
        <p:spPr>
          <a:xfrm>
            <a:off x="1736053" y="3859070"/>
            <a:ext cx="360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Loss </a:t>
            </a:r>
            <a:r>
              <a:rPr kumimoji="1" lang="ko-KR" altLang="en-US" sz="2400" b="1" dirty="0"/>
              <a:t>연산 속도와 관련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4482E-B867-87BF-9540-B8069937B48D}"/>
              </a:ext>
            </a:extLst>
          </p:cNvPr>
          <p:cNvSpPr txBox="1"/>
          <p:nvPr/>
        </p:nvSpPr>
        <p:spPr>
          <a:xfrm>
            <a:off x="3038588" y="4570279"/>
            <a:ext cx="156630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err="1"/>
              <a:t>학습률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Max Epoch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Batch size</a:t>
            </a:r>
            <a:endParaRPr kumimoji="1" lang="ko-KR" altLang="en-US" b="1" dirty="0"/>
          </a:p>
        </p:txBody>
      </p:sp>
      <p:sp>
        <p:nvSpPr>
          <p:cNvPr id="23" name="위쪽 화살표[U] 22">
            <a:extLst>
              <a:ext uri="{FF2B5EF4-FFF2-40B4-BE49-F238E27FC236}">
                <a16:creationId xmlns:a16="http://schemas.microsoft.com/office/drawing/2014/main" id="{BE127CEB-9D8C-4B4E-1AAA-C6B1346AFDA1}"/>
              </a:ext>
            </a:extLst>
          </p:cNvPr>
          <p:cNvSpPr/>
          <p:nvPr/>
        </p:nvSpPr>
        <p:spPr>
          <a:xfrm>
            <a:off x="5092864" y="2556321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위쪽 화살표[U] 23">
            <a:extLst>
              <a:ext uri="{FF2B5EF4-FFF2-40B4-BE49-F238E27FC236}">
                <a16:creationId xmlns:a16="http://schemas.microsoft.com/office/drawing/2014/main" id="{05FC7CB6-B1C2-6B74-E52F-FA0C235067C0}"/>
              </a:ext>
            </a:extLst>
          </p:cNvPr>
          <p:cNvSpPr/>
          <p:nvPr/>
        </p:nvSpPr>
        <p:spPr>
          <a:xfrm>
            <a:off x="4899841" y="4943196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3AB7CA-0419-B40B-4F3B-3254C46FEC18}"/>
              </a:ext>
            </a:extLst>
          </p:cNvPr>
          <p:cNvSpPr txBox="1"/>
          <p:nvPr/>
        </p:nvSpPr>
        <p:spPr>
          <a:xfrm>
            <a:off x="5863815" y="2641382"/>
            <a:ext cx="157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모델 복잡도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3DCC62-AC60-CCE7-9699-D4BA67AFAE2E}"/>
              </a:ext>
            </a:extLst>
          </p:cNvPr>
          <p:cNvSpPr txBox="1"/>
          <p:nvPr/>
        </p:nvSpPr>
        <p:spPr>
          <a:xfrm>
            <a:off x="5916847" y="5028257"/>
            <a:ext cx="12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연산 속도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C9BC61-871A-99BE-D0A1-80DA82D03154}"/>
              </a:ext>
            </a:extLst>
          </p:cNvPr>
          <p:cNvSpPr txBox="1"/>
          <p:nvPr/>
        </p:nvSpPr>
        <p:spPr>
          <a:xfrm>
            <a:off x="8204689" y="2641382"/>
            <a:ext cx="131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연산 속도</a:t>
            </a:r>
          </a:p>
        </p:txBody>
      </p:sp>
      <p:sp>
        <p:nvSpPr>
          <p:cNvPr id="28" name="위쪽 화살표[U] 27">
            <a:extLst>
              <a:ext uri="{FF2B5EF4-FFF2-40B4-BE49-F238E27FC236}">
                <a16:creationId xmlns:a16="http://schemas.microsoft.com/office/drawing/2014/main" id="{FD04D071-0FE8-80BE-6B5A-532990AB2682}"/>
              </a:ext>
            </a:extLst>
          </p:cNvPr>
          <p:cNvSpPr/>
          <p:nvPr/>
        </p:nvSpPr>
        <p:spPr>
          <a:xfrm>
            <a:off x="9524464" y="2556321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위쪽 화살표[U] 28">
            <a:extLst>
              <a:ext uri="{FF2B5EF4-FFF2-40B4-BE49-F238E27FC236}">
                <a16:creationId xmlns:a16="http://schemas.microsoft.com/office/drawing/2014/main" id="{69EB62AC-5BDD-7AB8-2410-5DFFE6F0AF6C}"/>
              </a:ext>
            </a:extLst>
          </p:cNvPr>
          <p:cNvSpPr/>
          <p:nvPr/>
        </p:nvSpPr>
        <p:spPr>
          <a:xfrm>
            <a:off x="7441942" y="2556321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C554D-A5A5-351D-6192-10C6394A7071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sp>
        <p:nvSpPr>
          <p:cNvPr id="8" name="위쪽 화살표[U] 23">
            <a:extLst>
              <a:ext uri="{FF2B5EF4-FFF2-40B4-BE49-F238E27FC236}">
                <a16:creationId xmlns:a16="http://schemas.microsoft.com/office/drawing/2014/main" id="{E3B67A99-280C-21A7-37B9-2167A7BCF066}"/>
              </a:ext>
            </a:extLst>
          </p:cNvPr>
          <p:cNvSpPr/>
          <p:nvPr/>
        </p:nvSpPr>
        <p:spPr>
          <a:xfrm rot="10800000">
            <a:off x="7308215" y="4943196"/>
            <a:ext cx="348916" cy="5394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88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 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 활성화 함수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1FFA658-AC3F-8511-4FBE-4A3F1143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54" y="1460953"/>
            <a:ext cx="6464300" cy="3225800"/>
          </a:xfrm>
          <a:prstGeom prst="rect">
            <a:avLst/>
          </a:prstGeom>
        </p:spPr>
      </p:pic>
      <p:pic>
        <p:nvPicPr>
          <p:cNvPr id="2050" name="Picture 2" descr="step_function">
            <a:extLst>
              <a:ext uri="{FF2B5EF4-FFF2-40B4-BE49-F238E27FC236}">
                <a16:creationId xmlns:a16="http://schemas.microsoft.com/office/drawing/2014/main" id="{E01277CF-6EDC-038D-2276-AB3A5206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46" y="1805671"/>
            <a:ext cx="2637966" cy="19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D81DA-DCEC-16DB-8D0C-32029C10A00D}"/>
              </a:ext>
            </a:extLst>
          </p:cNvPr>
          <p:cNvSpPr txBox="1"/>
          <p:nvPr/>
        </p:nvSpPr>
        <p:spPr>
          <a:xfrm>
            <a:off x="1013284" y="1526189"/>
            <a:ext cx="2021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Step function</a:t>
            </a:r>
            <a:endParaRPr lang="ko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BABDA52-3261-EBB3-D00D-590BD2793214}"/>
              </a:ext>
            </a:extLst>
          </p:cNvPr>
          <p:cNvSpPr/>
          <p:nvPr/>
        </p:nvSpPr>
        <p:spPr>
          <a:xfrm>
            <a:off x="4131247" y="1232807"/>
            <a:ext cx="3328678" cy="249767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306C1-AF58-19DC-3429-14C18DF5B96F}"/>
              </a:ext>
            </a:extLst>
          </p:cNvPr>
          <p:cNvSpPr txBox="1"/>
          <p:nvPr/>
        </p:nvSpPr>
        <p:spPr>
          <a:xfrm>
            <a:off x="3105013" y="5298148"/>
            <a:ext cx="5374567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비선형 함수인 </a:t>
            </a:r>
            <a:r>
              <a:rPr kumimoji="1" lang="en-US" altLang="ko-KR" sz="2000" b="1" dirty="0"/>
              <a:t>Sigmoid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tanh</a:t>
            </a:r>
            <a:r>
              <a:rPr kumimoji="1" lang="ko-KR" altLang="en-US" sz="2000" b="1" dirty="0"/>
              <a:t> 함수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BB99E-2B55-247F-1F5C-9DD3F17322BE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4383E3-4F4A-A87D-8301-7B1F9595AC50}"/>
              </a:ext>
            </a:extLst>
          </p:cNvPr>
          <p:cNvCxnSpPr>
            <a:cxnSpLocks/>
            <a:stCxn id="14" idx="0"/>
            <a:endCxn id="12" idx="4"/>
          </p:cNvCxnSpPr>
          <p:nvPr/>
        </p:nvCxnSpPr>
        <p:spPr>
          <a:xfrm flipV="1">
            <a:off x="5792297" y="3730485"/>
            <a:ext cx="3289" cy="156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-3048" y="0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FDEBD-8AB4-A60D-3A00-50B69C75FDB0}"/>
              </a:ext>
            </a:extLst>
          </p:cNvPr>
          <p:cNvSpPr txBox="1"/>
          <p:nvPr/>
        </p:nvSpPr>
        <p:spPr>
          <a:xfrm>
            <a:off x="1724978" y="3044279"/>
            <a:ext cx="25834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Contents</a:t>
            </a:r>
            <a:endParaRPr lang="en-US" altLang="ko-KR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59662" y="2090167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001. ChatGPT </a:t>
            </a:r>
            <a:r>
              <a:rPr lang="ko-KR" altLang="en-US" sz="2400" b="1" dirty="0"/>
              <a:t>활용 및 </a:t>
            </a:r>
            <a:r>
              <a:rPr lang="ko-KR" altLang="en-US" sz="2400" b="1" dirty="0" err="1"/>
              <a:t>응용예제</a:t>
            </a:r>
            <a:endParaRPr lang="en-US" altLang="ko-K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37841-3D2D-7242-B948-CDCBB382581E}"/>
              </a:ext>
            </a:extLst>
          </p:cNvPr>
          <p:cNvSpPr txBox="1"/>
          <p:nvPr/>
        </p:nvSpPr>
        <p:spPr>
          <a:xfrm>
            <a:off x="6359662" y="2828834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002.                 </a:t>
            </a:r>
            <a:r>
              <a:rPr lang="ko-KR" altLang="en-US" sz="2400" b="1" dirty="0"/>
              <a:t>회귀모델</a:t>
            </a:r>
            <a:endParaRPr lang="en-US" altLang="ko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1CC38-AC4B-11BC-5A55-0BCB23A1C8D7}"/>
              </a:ext>
            </a:extLst>
          </p:cNvPr>
          <p:cNvSpPr txBox="1"/>
          <p:nvPr/>
        </p:nvSpPr>
        <p:spPr>
          <a:xfrm>
            <a:off x="6359662" y="3567501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003</a:t>
            </a:r>
            <a:r>
              <a:rPr lang="en-US" altLang="ko-KR" sz="2400" b="1"/>
              <a:t>.                 </a:t>
            </a:r>
            <a:r>
              <a:rPr lang="ko-KR" altLang="en-US" sz="2400" b="1" dirty="0"/>
              <a:t>분류모델</a:t>
            </a:r>
            <a:endParaRPr lang="en-US" altLang="ko-KR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1761F-1FCD-DCB4-6133-F84117CFB424}"/>
              </a:ext>
            </a:extLst>
          </p:cNvPr>
          <p:cNvSpPr txBox="1"/>
          <p:nvPr/>
        </p:nvSpPr>
        <p:spPr>
          <a:xfrm>
            <a:off x="6359662" y="4306168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004.                CNN</a:t>
            </a:r>
            <a:r>
              <a:rPr lang="ko-KR" altLang="en-US" sz="2400" b="1" dirty="0"/>
              <a:t>모델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728144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r>
              <a:rPr lang="en-US" altLang="ko-KR" sz="2800" b="1" dirty="0"/>
              <a:t> - Sigmoid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6C13D69-2DDF-A899-B182-819224E8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93" y="1110693"/>
            <a:ext cx="4525440" cy="522994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E133D48-7FE3-4690-C5BA-093B2F4C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133" y="1480765"/>
            <a:ext cx="6361725" cy="440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18D740-A07E-7509-CC77-61094442457A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699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r>
              <a:rPr lang="en-US" altLang="ko-KR" sz="2800" b="1" dirty="0"/>
              <a:t> - tanh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C0F2F8F-6013-772C-B066-8A8EFEF9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00" y="1112400"/>
            <a:ext cx="4435847" cy="5230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9EBB5B9-665B-A285-DD33-AAF33796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047" y="1433077"/>
            <a:ext cx="6625423" cy="445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B75F9-5241-117C-9E5A-4D1A0A94211B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12022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r>
              <a:rPr lang="en-US" altLang="ko-KR" sz="2800" b="1" dirty="0"/>
              <a:t> - tanh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EE5BB5E-0D66-A57C-1C0B-9D715BFB3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15" y="1027875"/>
            <a:ext cx="3922293" cy="5506669"/>
          </a:xfrm>
          <a:prstGeom prst="rect">
            <a:avLst/>
          </a:prstGeom>
        </p:spPr>
      </p:pic>
      <p:sp>
        <p:nvSpPr>
          <p:cNvPr id="8" name="사다리꼴[T] 7">
            <a:extLst>
              <a:ext uri="{FF2B5EF4-FFF2-40B4-BE49-F238E27FC236}">
                <a16:creationId xmlns:a16="http://schemas.microsoft.com/office/drawing/2014/main" id="{D326DCC2-9B63-3AED-FFDC-EA4171C3B62E}"/>
              </a:ext>
            </a:extLst>
          </p:cNvPr>
          <p:cNvSpPr/>
          <p:nvPr/>
        </p:nvSpPr>
        <p:spPr>
          <a:xfrm rot="16200000">
            <a:off x="1896808" y="1427725"/>
            <a:ext cx="1858922" cy="899997"/>
          </a:xfrm>
          <a:prstGeom prst="trapezoid">
            <a:avLst>
              <a:gd name="adj" fmla="val 76843"/>
            </a:avLst>
          </a:prstGeom>
          <a:solidFill>
            <a:schemeClr val="tx1">
              <a:lumMod val="65000"/>
              <a:lumOff val="35000"/>
              <a:alpha val="57107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0E05E5-EAEF-5D5F-248B-C39C03A2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267" y="939079"/>
            <a:ext cx="1712406" cy="189301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92663133-C334-F8DE-7887-7D26C8981BDA}"/>
              </a:ext>
            </a:extLst>
          </p:cNvPr>
          <p:cNvSpPr/>
          <p:nvPr/>
        </p:nvSpPr>
        <p:spPr>
          <a:xfrm>
            <a:off x="1758950" y="1517650"/>
            <a:ext cx="723233" cy="679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2B67C6C-2DB9-85E1-84A7-B26EDC4E346D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2376268" y="946637"/>
            <a:ext cx="899999" cy="67051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6F29203-89ED-0570-2785-B4CE8472B9D6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2376268" y="2097597"/>
            <a:ext cx="899999" cy="70958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C4812B-DDFD-F854-E756-C90AD0ABCC1F}"/>
              </a:ext>
            </a:extLst>
          </p:cNvPr>
          <p:cNvSpPr txBox="1"/>
          <p:nvPr/>
        </p:nvSpPr>
        <p:spPr>
          <a:xfrm>
            <a:off x="5353841" y="1417165"/>
            <a:ext cx="634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layer</a:t>
            </a:r>
            <a:r>
              <a:rPr kumimoji="1" lang="ko-KR" altLang="en-US" b="1" dirty="0"/>
              <a:t>의 개수를 늘리고 노드의 개수를 어느정도 줄여 학습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5E51917-A88A-415D-C217-82F9EC4D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81" y="1953000"/>
            <a:ext cx="6452520" cy="433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DA44B6-BA20-9810-54BD-C8E756705D63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014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</a:t>
            </a:r>
            <a:r>
              <a:rPr lang="en-US" altLang="ko-KR" sz="2800" b="1" dirty="0"/>
              <a:t> - tanh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D94E41A-3FBF-D8A2-31E2-9B580A21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632" y="1819989"/>
            <a:ext cx="4216400" cy="195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F1DC4D-9EC0-1714-8259-E0629800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35" y="1779917"/>
            <a:ext cx="4216400" cy="19557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CB2DEC-57E3-44E7-23DA-98A26EED552D}"/>
              </a:ext>
            </a:extLst>
          </p:cNvPr>
          <p:cNvSpPr txBox="1"/>
          <p:nvPr/>
        </p:nvSpPr>
        <p:spPr>
          <a:xfrm>
            <a:off x="892967" y="1368772"/>
            <a:ext cx="51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hidden layer : 4 / layer </a:t>
            </a:r>
            <a:r>
              <a:rPr kumimoji="1" lang="ko-KR" altLang="en-US" b="1" dirty="0"/>
              <a:t>당 노드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3000</a:t>
            </a:r>
            <a:endParaRPr kumimoji="1"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E52FF-13BB-910B-0E28-304D0BCA8E91}"/>
              </a:ext>
            </a:extLst>
          </p:cNvPr>
          <p:cNvSpPr txBox="1"/>
          <p:nvPr/>
        </p:nvSpPr>
        <p:spPr>
          <a:xfrm>
            <a:off x="6633765" y="1359293"/>
            <a:ext cx="51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hidden layer : 8 / layer </a:t>
            </a:r>
            <a:r>
              <a:rPr kumimoji="1" lang="ko-KR" altLang="en-US" b="1" dirty="0"/>
              <a:t>당 노드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300</a:t>
            </a:r>
            <a:endParaRPr kumimoji="1"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4BA81-FAF2-DE0B-E1CC-7CEC505794C9}"/>
              </a:ext>
            </a:extLst>
          </p:cNvPr>
          <p:cNvSpPr txBox="1"/>
          <p:nvPr/>
        </p:nvSpPr>
        <p:spPr>
          <a:xfrm>
            <a:off x="4018389" y="4639332"/>
            <a:ext cx="523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총 파라미터의 개수의 차이가 약 </a:t>
            </a:r>
            <a:r>
              <a:rPr kumimoji="1" lang="en-US" altLang="ko-KR" sz="2000" b="1" dirty="0"/>
              <a:t>43</a:t>
            </a:r>
            <a:r>
              <a:rPr kumimoji="1" lang="ko-KR" altLang="en-US" sz="2000" b="1" dirty="0"/>
              <a:t>배 정도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65A83-116A-B32D-7179-39982941ADBC}"/>
              </a:ext>
            </a:extLst>
          </p:cNvPr>
          <p:cNvSpPr txBox="1"/>
          <p:nvPr/>
        </p:nvSpPr>
        <p:spPr>
          <a:xfrm>
            <a:off x="1328081" y="5233770"/>
            <a:ext cx="1060569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/>
              <a:t>둘 다 </a:t>
            </a:r>
            <a:r>
              <a:rPr kumimoji="1" lang="en-US" altLang="ko-KR" b="1" dirty="0"/>
              <a:t>overfitting</a:t>
            </a:r>
            <a:r>
              <a:rPr kumimoji="1" lang="ko-KR" altLang="en-US" b="1" dirty="0"/>
              <a:t>은 일어났지만</a:t>
            </a:r>
            <a:r>
              <a:rPr kumimoji="1" lang="en-US" altLang="ko-KR" b="1" dirty="0"/>
              <a:t> train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data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loss</a:t>
            </a:r>
            <a:r>
              <a:rPr kumimoji="1" lang="ko-KR" altLang="en-US" b="1" dirty="0"/>
              <a:t>는 총 파라미터가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훨씬 많은 </a:t>
            </a:r>
            <a:r>
              <a:rPr kumimoji="1" lang="en-US" altLang="ko-KR" b="1" dirty="0" err="1"/>
              <a:t>my_model</a:t>
            </a:r>
            <a:r>
              <a:rPr kumimoji="1" lang="ko-KR" altLang="en-US" b="1" dirty="0"/>
              <a:t>이 작음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3B82A-BCD0-A3E4-02AE-2A48CE4D5B7D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58F668C-F679-905B-0A74-ED642EC322DA}"/>
              </a:ext>
            </a:extLst>
          </p:cNvPr>
          <p:cNvSpPr/>
          <p:nvPr/>
        </p:nvSpPr>
        <p:spPr>
          <a:xfrm>
            <a:off x="2124829" y="2992804"/>
            <a:ext cx="697312" cy="310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625A8C9-9472-4C09-38ED-D84DD8BD1C11}"/>
              </a:ext>
            </a:extLst>
          </p:cNvPr>
          <p:cNvSpPr/>
          <p:nvPr/>
        </p:nvSpPr>
        <p:spPr>
          <a:xfrm>
            <a:off x="7869260" y="3004915"/>
            <a:ext cx="697312" cy="310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A61C72-553F-9236-C1C5-15AB295B2B71}"/>
                  </a:ext>
                </a:extLst>
              </p:cNvPr>
              <p:cNvSpPr txBox="1"/>
              <p:nvPr/>
            </p:nvSpPr>
            <p:spPr>
              <a:xfrm>
                <a:off x="1586963" y="3842240"/>
                <a:ext cx="3726143" cy="344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/>
                  <a:t>‘</a:t>
                </a:r>
                <a:r>
                  <a:rPr kumimoji="1" lang="en-US" altLang="ko-KR" sz="1600" b="1" dirty="0" err="1"/>
                  <a:t>my_model</a:t>
                </a:r>
                <a:r>
                  <a:rPr kumimoji="1" lang="en-US" altLang="ko-KR" sz="1600" b="1" dirty="0"/>
                  <a:t>’ train loss :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𝟗𝟐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sup>
                    </m:sSup>
                  </m:oMath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A61C72-553F-9236-C1C5-15AB295B2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63" y="3842240"/>
                <a:ext cx="3726143" cy="344133"/>
              </a:xfrm>
              <a:prstGeom prst="rect">
                <a:avLst/>
              </a:prstGeom>
              <a:blipFill>
                <a:blip r:embed="rId4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F10525-7E11-E52C-158D-1E60B14FDF08}"/>
                  </a:ext>
                </a:extLst>
              </p:cNvPr>
              <p:cNvSpPr txBox="1"/>
              <p:nvPr/>
            </p:nvSpPr>
            <p:spPr>
              <a:xfrm>
                <a:off x="7327760" y="3842239"/>
                <a:ext cx="3726143" cy="34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/>
                  <a:t>‘</a:t>
                </a:r>
                <a:r>
                  <a:rPr kumimoji="1" lang="en-US" altLang="ko-KR" sz="1600" b="1" dirty="0" err="1"/>
                  <a:t>my_model</a:t>
                </a:r>
                <a:r>
                  <a:rPr kumimoji="1" lang="en-US" altLang="ko-KR" sz="1600" b="1" dirty="0"/>
                  <a:t>’ train loss :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</a:rPr>
                      <m:t>𝟑𝟕</m:t>
                    </m:r>
                    <m:r>
                      <a:rPr kumimoji="1"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F10525-7E11-E52C-158D-1E60B14FD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760" y="3842239"/>
                <a:ext cx="3726143" cy="347788"/>
              </a:xfrm>
              <a:prstGeom prst="rect">
                <a:avLst/>
              </a:prstGeom>
              <a:blipFill>
                <a:blip r:embed="rId5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164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신경망 회귀 분석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느낀점</a:t>
            </a:r>
            <a:endParaRPr lang="en-US" altLang="ko-KR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65E2594-FCDD-8938-EA8A-CEACB880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68" y="1569517"/>
            <a:ext cx="6273800" cy="457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54A1E6-DF45-F079-B491-73C16CF2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67" y="2771796"/>
            <a:ext cx="6273799" cy="30081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91851B-193D-E25C-14DE-8E8DE29F1261}"/>
              </a:ext>
            </a:extLst>
          </p:cNvPr>
          <p:cNvSpPr txBox="1"/>
          <p:nvPr/>
        </p:nvSpPr>
        <p:spPr>
          <a:xfrm>
            <a:off x="7666892" y="1748158"/>
            <a:ext cx="4051495" cy="73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만약 총 파라미터 개수가 비슷하다면</a:t>
            </a:r>
            <a:endParaRPr kumimoji="1" lang="en-US" altLang="ko-KR" b="1" dirty="0"/>
          </a:p>
          <a:p>
            <a:pPr algn="ctr">
              <a:lnSpc>
                <a:spcPct val="150000"/>
              </a:lnSpc>
            </a:pPr>
            <a:r>
              <a:rPr kumimoji="1" lang="ko-KR" altLang="en-US" b="1" dirty="0"/>
              <a:t>어떤 것이 </a:t>
            </a:r>
            <a:r>
              <a:rPr kumimoji="1" lang="en-US" altLang="ko-KR" b="1" dirty="0"/>
              <a:t>overfitting</a:t>
            </a:r>
            <a:r>
              <a:rPr kumimoji="1" lang="ko-KR" altLang="en-US" b="1" dirty="0"/>
              <a:t>이 </a:t>
            </a:r>
            <a:r>
              <a:rPr kumimoji="1" lang="ko-KR" altLang="en-US" b="1" dirty="0" err="1"/>
              <a:t>빠른가</a:t>
            </a:r>
            <a:r>
              <a:rPr kumimoji="1" lang="ko-KR" altLang="en-US" b="1" dirty="0"/>
              <a:t> 실행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55FE2-EFC1-504F-4FE2-6D26DE242229}"/>
                  </a:ext>
                </a:extLst>
              </p:cNvPr>
              <p:cNvSpPr txBox="1"/>
              <p:nvPr/>
            </p:nvSpPr>
            <p:spPr>
              <a:xfrm>
                <a:off x="7771498" y="2824373"/>
                <a:ext cx="3446585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/>
                  <a:t>Batch size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sup>
                    </m:sSup>
                  </m:oMath>
                </a14:m>
                <a:r>
                  <a:rPr kumimoji="1" lang="en-US" altLang="ko-KR" sz="20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E55FE2-EFC1-504F-4FE2-6D26DE242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498" y="2824373"/>
                <a:ext cx="3446585" cy="411651"/>
              </a:xfrm>
              <a:prstGeom prst="rect">
                <a:avLst/>
              </a:prstGeom>
              <a:blipFill>
                <a:blip r:embed="rId4"/>
                <a:stretch>
                  <a:fillRect l="-1947" t="-4412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4D847E3-F003-62B7-EDD1-D64A598C017B}"/>
              </a:ext>
            </a:extLst>
          </p:cNvPr>
          <p:cNvSpPr txBox="1"/>
          <p:nvPr/>
        </p:nvSpPr>
        <p:spPr>
          <a:xfrm>
            <a:off x="7771498" y="3580949"/>
            <a:ext cx="355119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한 </a:t>
            </a:r>
            <a:r>
              <a:rPr kumimoji="1" lang="en-US" altLang="ko-KR" b="1" dirty="0"/>
              <a:t>epoch</a:t>
            </a:r>
            <a:r>
              <a:rPr kumimoji="1" lang="ko-KR" altLang="en-US" b="1" dirty="0"/>
              <a:t> 당 평균 </a:t>
            </a:r>
            <a:r>
              <a:rPr kumimoji="1" lang="en-US" altLang="ko-KR" b="1" dirty="0"/>
              <a:t>150ms</a:t>
            </a:r>
            <a:r>
              <a:rPr kumimoji="1" lang="ko-KR" altLang="en-US" b="1" dirty="0"/>
              <a:t>지만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loss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0</a:t>
            </a:r>
            <a:r>
              <a:rPr kumimoji="1" lang="ko-KR" altLang="en-US" b="1" dirty="0"/>
              <a:t>에 근사하기까지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ko-KR" altLang="en-US" b="1" dirty="0"/>
              <a:t>상당한 시간과 학습량을 요구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7DFE75-BC35-2111-CD4B-1E78321EB49B}"/>
              </a:ext>
            </a:extLst>
          </p:cNvPr>
          <p:cNvSpPr txBox="1"/>
          <p:nvPr/>
        </p:nvSpPr>
        <p:spPr>
          <a:xfrm>
            <a:off x="7771498" y="5088846"/>
            <a:ext cx="339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150ms x 22450=56min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27208-CF42-2B77-8DBE-6A7A3075BE6C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003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2E217-3F0F-B894-3E92-2A01B4AC9D5B}"/>
              </a:ext>
            </a:extLst>
          </p:cNvPr>
          <p:cNvSpPr txBox="1"/>
          <p:nvPr/>
        </p:nvSpPr>
        <p:spPr>
          <a:xfrm>
            <a:off x="1724199" y="2295762"/>
            <a:ext cx="51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hidden layer : 8 / layer </a:t>
            </a:r>
            <a:r>
              <a:rPr kumimoji="1" lang="ko-KR" altLang="en-US" b="1" dirty="0"/>
              <a:t>당 노드 수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1,750</a:t>
            </a:r>
            <a:endParaRPr kumimoji="1"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C45D01-6D47-F8E2-5B95-77418AC25D67}"/>
              </a:ext>
            </a:extLst>
          </p:cNvPr>
          <p:cNvSpPr/>
          <p:nvPr/>
        </p:nvSpPr>
        <p:spPr>
          <a:xfrm>
            <a:off x="2407700" y="4676116"/>
            <a:ext cx="967027" cy="310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94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6149435" y="-1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87324" y="3198167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dirty="0"/>
              <a:t>분류 모델 </a:t>
            </a:r>
            <a:r>
              <a:rPr lang="en-US" altLang="ko-KR" sz="2400" b="1" dirty="0"/>
              <a:t>Classification Model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DB09CA-14A3-741F-4349-2FD8F0BA4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" t="3668" r="3057" b="4573"/>
          <a:stretch/>
        </p:blipFill>
        <p:spPr>
          <a:xfrm>
            <a:off x="171039" y="2249818"/>
            <a:ext cx="5789007" cy="23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7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4901AF-AC42-5BBB-B42C-D9CC2E4DE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"/>
          <a:stretch/>
        </p:blipFill>
        <p:spPr>
          <a:xfrm>
            <a:off x="3067027" y="1180960"/>
            <a:ext cx="5379389" cy="516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1)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8685CE-EDF9-B8B6-8FA0-9AC4E07B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06" y="1619645"/>
            <a:ext cx="5180194" cy="4237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416CAD-5237-B752-2E22-82A42092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771" y="2175020"/>
            <a:ext cx="5836846" cy="3169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84F2E-7E78-8A80-D86C-9AC911417325}"/>
              </a:ext>
            </a:extLst>
          </p:cNvPr>
          <p:cNvSpPr txBox="1"/>
          <p:nvPr/>
        </p:nvSpPr>
        <p:spPr>
          <a:xfrm>
            <a:off x="8993170" y="2929246"/>
            <a:ext cx="236291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MaxEpochs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Lr = 0.05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Batch_size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= 10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3CAF9-7C3C-A639-308E-3985BB82B8EB}"/>
              </a:ext>
            </a:extLst>
          </p:cNvPr>
          <p:cNvSpPr txBox="1"/>
          <p:nvPr/>
        </p:nvSpPr>
        <p:spPr>
          <a:xfrm>
            <a:off x="3096360" y="2492743"/>
            <a:ext cx="194066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Hidden Layer : 2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Node : 5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5E1B7-A0B7-DADB-6DCD-5CF411C1DAB5}"/>
              </a:ext>
            </a:extLst>
          </p:cNvPr>
          <p:cNvSpPr txBox="1"/>
          <p:nvPr/>
        </p:nvSpPr>
        <p:spPr>
          <a:xfrm>
            <a:off x="3855569" y="4523282"/>
            <a:ext cx="236291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66E81-377A-CC9F-F507-D8141D163AD0}"/>
              </a:ext>
            </a:extLst>
          </p:cNvPr>
          <p:cNvSpPr txBox="1"/>
          <p:nvPr/>
        </p:nvSpPr>
        <p:spPr>
          <a:xfrm>
            <a:off x="3855569" y="4921690"/>
            <a:ext cx="236291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657F03-3A0F-6C68-D041-448779B27B61}"/>
              </a:ext>
            </a:extLst>
          </p:cNvPr>
          <p:cNvSpPr txBox="1"/>
          <p:nvPr/>
        </p:nvSpPr>
        <p:spPr>
          <a:xfrm>
            <a:off x="3855569" y="5320099"/>
            <a:ext cx="236291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9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1)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B4DF3-1773-9348-89AD-D091CF50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7" y="3027518"/>
            <a:ext cx="5372964" cy="1162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FC882F-A048-A349-F083-C9388826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203" y="1110693"/>
            <a:ext cx="5097531" cy="526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1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2)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261502-35BD-5614-6F97-3AD750867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2" r="2407"/>
          <a:stretch/>
        </p:blipFill>
        <p:spPr>
          <a:xfrm>
            <a:off x="3502318" y="1041122"/>
            <a:ext cx="4832989" cy="3508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B3BEF-461A-4854-64D2-EBC3E4335C92}"/>
              </a:ext>
            </a:extLst>
          </p:cNvPr>
          <p:cNvSpPr txBox="1"/>
          <p:nvPr/>
        </p:nvSpPr>
        <p:spPr>
          <a:xfrm>
            <a:off x="5432043" y="1925552"/>
            <a:ext cx="249540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Hidden Layer : 2-&gt;4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Node : 5-&gt;100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C4198D-486A-A59B-3AE5-D6A8A6CCC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8"/>
          <a:stretch/>
        </p:blipFill>
        <p:spPr>
          <a:xfrm>
            <a:off x="3503844" y="4549563"/>
            <a:ext cx="4831464" cy="19916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7E1E02-4E0D-7B72-5C13-9E5DE0600F20}"/>
              </a:ext>
            </a:extLst>
          </p:cNvPr>
          <p:cNvSpPr txBox="1"/>
          <p:nvPr/>
        </p:nvSpPr>
        <p:spPr>
          <a:xfrm>
            <a:off x="6203063" y="4664142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F6582-3198-79F5-125E-B2C24D22B589}"/>
              </a:ext>
            </a:extLst>
          </p:cNvPr>
          <p:cNvSpPr txBox="1"/>
          <p:nvPr/>
        </p:nvSpPr>
        <p:spPr>
          <a:xfrm>
            <a:off x="6218485" y="5781287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173A6-D898-07F5-F949-0312B8271AB0}"/>
              </a:ext>
            </a:extLst>
          </p:cNvPr>
          <p:cNvSpPr txBox="1"/>
          <p:nvPr/>
        </p:nvSpPr>
        <p:spPr>
          <a:xfrm>
            <a:off x="6203063" y="5420556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782A05-3C20-1945-05C8-332BBE08FFED}"/>
              </a:ext>
            </a:extLst>
          </p:cNvPr>
          <p:cNvSpPr txBox="1"/>
          <p:nvPr/>
        </p:nvSpPr>
        <p:spPr>
          <a:xfrm>
            <a:off x="6218485" y="5057242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A75F0F-F2BE-7153-6A6D-DF160972EF48}"/>
              </a:ext>
            </a:extLst>
          </p:cNvPr>
          <p:cNvSpPr txBox="1"/>
          <p:nvPr/>
        </p:nvSpPr>
        <p:spPr>
          <a:xfrm>
            <a:off x="6218485" y="6111416"/>
            <a:ext cx="2495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Sigmoid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4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6152483" y="-1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87324" y="3198167"/>
            <a:ext cx="550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ChatGPT </a:t>
            </a:r>
            <a:r>
              <a:rPr lang="ko-KR" altLang="en-US" sz="2400" b="1" dirty="0"/>
              <a:t>활용 및 </a:t>
            </a:r>
            <a:r>
              <a:rPr lang="ko-KR" altLang="en-US" sz="2400" b="1" dirty="0" err="1"/>
              <a:t>응용예제</a:t>
            </a:r>
            <a:endParaRPr lang="en-US" altLang="ko-KR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D7230E-BED3-665A-B538-22B0FF78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8" r="9825"/>
          <a:stretch/>
        </p:blipFill>
        <p:spPr>
          <a:xfrm>
            <a:off x="362840" y="2254005"/>
            <a:ext cx="5288091" cy="2811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69288-CBAC-FC8E-390C-7C5C98C5BAC8}"/>
              </a:ext>
            </a:extLst>
          </p:cNvPr>
          <p:cNvSpPr txBox="1"/>
          <p:nvPr/>
        </p:nvSpPr>
        <p:spPr>
          <a:xfrm>
            <a:off x="6387324" y="3704989"/>
            <a:ext cx="550762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/>
              <a:t>Singular Value Decomposition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추천 시스템</a:t>
            </a:r>
            <a:endParaRPr lang="en-US" altLang="ko-KR" sz="2000" b="1" dirty="0"/>
          </a:p>
          <a:p>
            <a:pPr algn="r">
              <a:lnSpc>
                <a:spcPct val="150000"/>
              </a:lnSpc>
            </a:pPr>
            <a:r>
              <a:rPr lang="en-US" altLang="ko-KR" sz="2000" b="1" dirty="0"/>
              <a:t>Fourier Transform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지진파 분석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726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5F4DD12-77B6-0AD3-579A-1518127B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6" y="3782962"/>
            <a:ext cx="5116315" cy="2763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2)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-4572" y="6606588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AA9DF2-E214-9CA0-CB4D-243CC8C4E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00" y="1534898"/>
            <a:ext cx="5566305" cy="13638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C79BC0-5D57-1089-34AD-B4C51D689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7" y="1006505"/>
            <a:ext cx="5116316" cy="2716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82835E-B3C5-29D4-2DE1-88CDE833FF43}"/>
              </a:ext>
            </a:extLst>
          </p:cNvPr>
          <p:cNvSpPr txBox="1"/>
          <p:nvPr/>
        </p:nvSpPr>
        <p:spPr>
          <a:xfrm>
            <a:off x="3098671" y="1587662"/>
            <a:ext cx="236291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MaxEpochs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Lr = 0.05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Batch_size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= 10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0D3C0E-2997-DD51-5EE3-1BB51400BDF4}"/>
              </a:ext>
            </a:extLst>
          </p:cNvPr>
          <p:cNvSpPr txBox="1"/>
          <p:nvPr/>
        </p:nvSpPr>
        <p:spPr>
          <a:xfrm>
            <a:off x="3098671" y="4399074"/>
            <a:ext cx="236291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MaxEpochs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5000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Lr = 0.0005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Batch_size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= 10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5BB4376-8900-9156-E456-49998CBF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300" y="4359237"/>
            <a:ext cx="5594453" cy="13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1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2)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42367-8A5C-2DA1-F2C2-EF240D3B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26" y="1232807"/>
            <a:ext cx="4826835" cy="49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EFDEBF3-8F98-18D8-B068-1E22D61B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92" y="4673564"/>
            <a:ext cx="4785681" cy="18462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5E8844-45B2-E8A5-4C27-4872F6DB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16" y="1182398"/>
            <a:ext cx="4785681" cy="3491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3)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4014B1-68AF-9161-18C1-1F9F6228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030" y="2206863"/>
            <a:ext cx="6293724" cy="3435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4CF7C7-FD6B-3CF9-C84C-CE6844C43B2A}"/>
              </a:ext>
            </a:extLst>
          </p:cNvPr>
          <p:cNvSpPr txBox="1"/>
          <p:nvPr/>
        </p:nvSpPr>
        <p:spPr>
          <a:xfrm>
            <a:off x="8741963" y="3327696"/>
            <a:ext cx="244134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MaxEpochs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10000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Lr = 0.0001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>
                    <a:lumMod val="95000"/>
                  </a:schemeClr>
                </a:solidFill>
              </a:rPr>
              <a:t>Batch_size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= 10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9BCE0-0768-A4BB-04F6-6A60FAD566CB}"/>
              </a:ext>
            </a:extLst>
          </p:cNvPr>
          <p:cNvSpPr txBox="1"/>
          <p:nvPr/>
        </p:nvSpPr>
        <p:spPr>
          <a:xfrm>
            <a:off x="3425197" y="4719489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 -&gt;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647A1A-EC07-D0C8-A8A7-158CCDE8E112}"/>
              </a:ext>
            </a:extLst>
          </p:cNvPr>
          <p:cNvSpPr txBox="1"/>
          <p:nvPr/>
        </p:nvSpPr>
        <p:spPr>
          <a:xfrm>
            <a:off x="3429784" y="5425106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 -&gt;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A0F5F-8A73-9DBF-F85A-E7E7A9C359B7}"/>
              </a:ext>
            </a:extLst>
          </p:cNvPr>
          <p:cNvSpPr txBox="1"/>
          <p:nvPr/>
        </p:nvSpPr>
        <p:spPr>
          <a:xfrm>
            <a:off x="3431203" y="5774681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CCE3EC-15BA-1B2C-6B62-006CA423F0EC}"/>
              </a:ext>
            </a:extLst>
          </p:cNvPr>
          <p:cNvSpPr txBox="1"/>
          <p:nvPr/>
        </p:nvSpPr>
        <p:spPr>
          <a:xfrm>
            <a:off x="3425197" y="5078857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BD9FE4-FA2B-E61A-611E-B28D80720A25}"/>
              </a:ext>
            </a:extLst>
          </p:cNvPr>
          <p:cNvSpPr txBox="1"/>
          <p:nvPr/>
        </p:nvSpPr>
        <p:spPr>
          <a:xfrm>
            <a:off x="3429784" y="6132511"/>
            <a:ext cx="236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</a:rPr>
              <a:t>Sigmoid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5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- </a:t>
            </a:r>
            <a:r>
              <a:rPr lang="ko-KR" altLang="en-US" sz="2800" b="1" dirty="0"/>
              <a:t>원형 분류 예제 </a:t>
            </a:r>
            <a:r>
              <a:rPr lang="en-US" altLang="ko-KR" sz="2800" b="1" dirty="0"/>
              <a:t>(practice 3)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6C2E51-72B7-9027-5945-129CB118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19" y="3056704"/>
            <a:ext cx="5245811" cy="11507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5A7289-B3F8-E277-810A-FEE1C28D1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15" y="1108963"/>
            <a:ext cx="5129742" cy="52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Classification Challenge – </a:t>
            </a:r>
            <a:r>
              <a:rPr lang="ko-KR" altLang="en-US" sz="2800" b="1" dirty="0" err="1"/>
              <a:t>체커</a:t>
            </a:r>
            <a:r>
              <a:rPr lang="ko-KR" altLang="en-US" sz="2800" b="1" dirty="0"/>
              <a:t> 보드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불규칙 데이터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004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C69FF6-3F45-1046-E264-D63627AB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80" y="1048493"/>
            <a:ext cx="4985577" cy="10583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12109B-9626-A442-B63A-20CBF03B7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877" y="2242153"/>
            <a:ext cx="3959020" cy="4086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EA29EF-2FC3-20E6-18B0-D7153002B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903" y="1048493"/>
            <a:ext cx="4763816" cy="10552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FE0223-8140-7C81-E66A-F77DC1033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014" y="2230785"/>
            <a:ext cx="3975011" cy="40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E49B37-8014-7ADC-10E2-51ADB9AE1CB2}"/>
              </a:ext>
            </a:extLst>
          </p:cNvPr>
          <p:cNvSpPr/>
          <p:nvPr/>
        </p:nvSpPr>
        <p:spPr>
          <a:xfrm>
            <a:off x="6149435" y="0"/>
            <a:ext cx="6039517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729DFC-9259-81A5-EBDB-35CDD60D9CA7}"/>
              </a:ext>
            </a:extLst>
          </p:cNvPr>
          <p:cNvSpPr/>
          <p:nvPr/>
        </p:nvSpPr>
        <p:spPr>
          <a:xfrm>
            <a:off x="-3530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98D45-9EA6-BFB9-528A-1C0F30DA186D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1B986-45FC-8A0E-7B8B-A330243141C1}"/>
              </a:ext>
            </a:extLst>
          </p:cNvPr>
          <p:cNvSpPr txBox="1"/>
          <p:nvPr/>
        </p:nvSpPr>
        <p:spPr>
          <a:xfrm>
            <a:off x="6387324" y="3198167"/>
            <a:ext cx="5507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CNN</a:t>
            </a:r>
            <a:r>
              <a:rPr lang="ko-KR" altLang="en-US" sz="2400" b="1" dirty="0"/>
              <a:t> 모델 </a:t>
            </a:r>
            <a:endParaRPr lang="en-US" altLang="ko-KR" sz="2400" b="1" dirty="0"/>
          </a:p>
          <a:p>
            <a:pPr algn="dist"/>
            <a:r>
              <a:rPr lang="en-US" altLang="ko-KR" sz="2400" b="1" dirty="0"/>
              <a:t>Convolutional Neural Network</a:t>
            </a:r>
            <a:endParaRPr lang="en-US" altLang="ko-KR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1EB9C3-D875-C885-C716-66067066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9" y="2499843"/>
            <a:ext cx="6039517" cy="185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B338A-D3EC-62E4-DC6E-DB4557FB0F08}"/>
              </a:ext>
            </a:extLst>
          </p:cNvPr>
          <p:cNvSpPr txBox="1"/>
          <p:nvPr/>
        </p:nvSpPr>
        <p:spPr>
          <a:xfrm>
            <a:off x="6443443" y="3974705"/>
            <a:ext cx="550762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/>
              <a:t>Fashion MNIST Dataset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/>
              <a:t>Cifar10 Dataset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03404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BatchNormalization</a:t>
            </a:r>
            <a:r>
              <a:rPr lang="en-US" altLang="ko-KR" sz="2800" b="1" dirty="0"/>
              <a:t> = ?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3A25D64-3A94-270F-DC9C-68BB55A9C961}"/>
                  </a:ext>
                </a:extLst>
              </p14:cNvPr>
              <p14:cNvContentPartPr/>
              <p14:nvPr/>
            </p14:nvContentPartPr>
            <p14:xfrm>
              <a:off x="8867018" y="2628597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3A25D64-3A94-270F-DC9C-68BB55A9C9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8018" y="26199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D2A583E-D4AA-70AF-7264-A2963C450556}"/>
                  </a:ext>
                </a:extLst>
              </p14:cNvPr>
              <p14:cNvContentPartPr/>
              <p14:nvPr/>
            </p14:nvContentPartPr>
            <p14:xfrm>
              <a:off x="4746458" y="1545717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D2A583E-D4AA-70AF-7264-A2963C4505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7458" y="153707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F27D7C9-4644-7E8C-93CB-44B3B066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20" y="1232807"/>
            <a:ext cx="8585264" cy="507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52A3A-3E61-FCED-CF62-964B424F5467}"/>
              </a:ext>
            </a:extLst>
          </p:cNvPr>
          <p:cNvSpPr txBox="1"/>
          <p:nvPr/>
        </p:nvSpPr>
        <p:spPr>
          <a:xfrm>
            <a:off x="5393443" y="6343250"/>
            <a:ext cx="6833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이미지 출처 </a:t>
            </a:r>
            <a:r>
              <a:rPr lang="en-US" altLang="ko-KR" sz="800" dirty="0"/>
              <a:t>: https://velog.io/@js03210/Deep-Learning-Batch-Normalization-%EB%B0%B0%EC%B9%98-%EC%A0%95%EA%B7%9C%ED%99%94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94126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Augmentation = ?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600E6F-DEA5-CF88-C97A-3DBB7E5E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746" y="1232807"/>
            <a:ext cx="4970508" cy="49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3D176-D472-F4D6-4254-F63EE10C9CAE}"/>
              </a:ext>
            </a:extLst>
          </p:cNvPr>
          <p:cNvSpPr txBox="1"/>
          <p:nvPr/>
        </p:nvSpPr>
        <p:spPr>
          <a:xfrm>
            <a:off x="2099512" y="6381299"/>
            <a:ext cx="10172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이미지 출처 </a:t>
            </a:r>
            <a:r>
              <a:rPr lang="en-US" altLang="ko-KR" sz="800" dirty="0"/>
              <a:t>: https://velog.io/@xpelqpdj0422/3.-%EC%9E%98-%EB%A7%8C%EB%93%A0-Augmentation-%EC%9D%B4%EB%AF%B8%EC%A7%80-100%EC%9E%A5-%EC%95%88-%EB%B6%80%EB%9F%BD%EB%8B%A4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13653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831A0A-9863-D4DB-A625-18278AD6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4" y="1110693"/>
            <a:ext cx="9852420" cy="51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71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 without Batch Normalization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5C8E408-8EF8-DFC0-09B5-107A2907D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2019103"/>
            <a:ext cx="6239746" cy="28197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0459B1-0C21-929C-6565-AA862DD29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520" y="1943101"/>
            <a:ext cx="4782217" cy="3248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C58E2-9B8B-34CD-9763-1C58CF5CF44D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4611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EFF100A5-5B29-E2AE-B23A-E182C8DBBBDA}"/>
              </a:ext>
            </a:extLst>
          </p:cNvPr>
          <p:cNvSpPr txBox="1"/>
          <p:nvPr/>
        </p:nvSpPr>
        <p:spPr>
          <a:xfrm>
            <a:off x="892968" y="1388812"/>
            <a:ext cx="7772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 6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명의 구매자와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5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개의 상품 선호도에 대한 정보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59E158-E578-872D-DBB7-B6C6C03530D3}"/>
                  </a:ext>
                </a:extLst>
              </p:cNvPr>
              <p:cNvSpPr txBox="1"/>
              <p:nvPr/>
            </p:nvSpPr>
            <p:spPr>
              <a:xfrm>
                <a:off x="2604290" y="2685416"/>
                <a:ext cx="3107401" cy="2411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59E158-E578-872D-DBB7-B6C6C0353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90" y="2685416"/>
                <a:ext cx="3107401" cy="2411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CEED027-A9AF-2A3F-D52B-E7296C2AE1DB}"/>
              </a:ext>
            </a:extLst>
          </p:cNvPr>
          <p:cNvSpPr txBox="1"/>
          <p:nvPr/>
        </p:nvSpPr>
        <p:spPr>
          <a:xfrm>
            <a:off x="1941608" y="2733351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FB542-48BC-400C-687F-FC0740814289}"/>
              </a:ext>
            </a:extLst>
          </p:cNvPr>
          <p:cNvSpPr txBox="1"/>
          <p:nvPr/>
        </p:nvSpPr>
        <p:spPr>
          <a:xfrm>
            <a:off x="1941608" y="3137673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5D30A-0D44-AE48-CCB8-B436E95E90E9}"/>
              </a:ext>
            </a:extLst>
          </p:cNvPr>
          <p:cNvSpPr txBox="1"/>
          <p:nvPr/>
        </p:nvSpPr>
        <p:spPr>
          <a:xfrm>
            <a:off x="1941608" y="3541995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BBB95B-A61C-7250-FD22-EC4DA82C4E6C}"/>
              </a:ext>
            </a:extLst>
          </p:cNvPr>
          <p:cNvSpPr txBox="1"/>
          <p:nvPr/>
        </p:nvSpPr>
        <p:spPr>
          <a:xfrm>
            <a:off x="1941608" y="3971161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F15845-BE13-F4B5-F424-66396711B509}"/>
              </a:ext>
            </a:extLst>
          </p:cNvPr>
          <p:cNvSpPr txBox="1"/>
          <p:nvPr/>
        </p:nvSpPr>
        <p:spPr>
          <a:xfrm>
            <a:off x="1941608" y="4359133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0A96E-682D-5F77-4DA7-7D5C717877C7}"/>
              </a:ext>
            </a:extLst>
          </p:cNvPr>
          <p:cNvSpPr txBox="1"/>
          <p:nvPr/>
        </p:nvSpPr>
        <p:spPr>
          <a:xfrm>
            <a:off x="1941608" y="4747105"/>
            <a:ext cx="103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구매자 </a:t>
            </a:r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C6B7E-98E4-19DE-6215-E295837DD03F}"/>
              </a:ext>
            </a:extLst>
          </p:cNvPr>
          <p:cNvSpPr txBox="1"/>
          <p:nvPr/>
        </p:nvSpPr>
        <p:spPr>
          <a:xfrm>
            <a:off x="2723494" y="2337367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666FB1-CE17-5D16-BDED-873224363171}"/>
              </a:ext>
            </a:extLst>
          </p:cNvPr>
          <p:cNvSpPr txBox="1"/>
          <p:nvPr/>
        </p:nvSpPr>
        <p:spPr>
          <a:xfrm>
            <a:off x="3333856" y="2338973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18824-9B63-37FB-0F57-866171301DA3}"/>
              </a:ext>
            </a:extLst>
          </p:cNvPr>
          <p:cNvSpPr txBox="1"/>
          <p:nvPr/>
        </p:nvSpPr>
        <p:spPr>
          <a:xfrm>
            <a:off x="3900362" y="2357503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BEFBD-2CB9-1754-D0D2-4B7A6E3BF404}"/>
              </a:ext>
            </a:extLst>
          </p:cNvPr>
          <p:cNvSpPr txBox="1"/>
          <p:nvPr/>
        </p:nvSpPr>
        <p:spPr>
          <a:xfrm>
            <a:off x="4512566" y="2367571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A56F1-48E2-D849-42B1-FD012BDD1055}"/>
              </a:ext>
            </a:extLst>
          </p:cNvPr>
          <p:cNvSpPr txBox="1"/>
          <p:nvPr/>
        </p:nvSpPr>
        <p:spPr>
          <a:xfrm>
            <a:off x="5062580" y="2361615"/>
            <a:ext cx="64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</a:t>
            </a: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E07B01-C558-9C39-9FF4-A87A534BF4C0}"/>
              </a:ext>
            </a:extLst>
          </p:cNvPr>
          <p:cNvSpPr/>
          <p:nvPr/>
        </p:nvSpPr>
        <p:spPr>
          <a:xfrm>
            <a:off x="2920426" y="2702884"/>
            <a:ext cx="1433595" cy="11709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AD9A34-E633-BD9D-7E68-5712804D887F}"/>
              </a:ext>
            </a:extLst>
          </p:cNvPr>
          <p:cNvSpPr/>
          <p:nvPr/>
        </p:nvSpPr>
        <p:spPr>
          <a:xfrm>
            <a:off x="4538185" y="3935584"/>
            <a:ext cx="927878" cy="11709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74F0A-EE8D-2877-C70B-EF1086E538B5}"/>
              </a:ext>
            </a:extLst>
          </p:cNvPr>
          <p:cNvSpPr txBox="1"/>
          <p:nvPr/>
        </p:nvSpPr>
        <p:spPr>
          <a:xfrm>
            <a:off x="6250195" y="3513471"/>
            <a:ext cx="45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구매자들이 두 그룹으로 나뉠 것 기대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0C5C9ECE-6808-921E-7306-66380CE61C62}"/>
                  </a:ext>
                </a:extLst>
              </p:cNvPr>
              <p:cNvSpPr txBox="1"/>
              <p:nvPr/>
            </p:nvSpPr>
            <p:spPr>
              <a:xfrm>
                <a:off x="6248046" y="4190345"/>
                <a:ext cx="4949638" cy="5309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000" b="1" dirty="0"/>
                  <a:t>행렬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ko-KR" altLang="en-US" sz="2000" b="1" dirty="0"/>
                  <a:t>를 </a:t>
                </a:r>
                <a:r>
                  <a:rPr lang="en-US" altLang="ko-KR" sz="2000" b="1" dirty="0"/>
                  <a:t>SVD </a:t>
                </a:r>
                <a:r>
                  <a:rPr lang="ko-KR" altLang="en-US" sz="2000" b="1" dirty="0"/>
                  <a:t>해보자</a:t>
                </a:r>
                <a:r>
                  <a:rPr lang="en-US" altLang="ko-KR" sz="2000" b="1" dirty="0"/>
                  <a:t>. </a:t>
                </a:r>
                <a:r>
                  <a:rPr lang="en-US" altLang="ko-KR" sz="2000" b="1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𝑨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𝑼𝑺</m:t>
                    </m:r>
                    <m:sSup>
                      <m:sSup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𝑽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ko-KR" sz="2800" b="1" dirty="0">
                    <a:sym typeface="Wingdings" panose="05000000000000000000" pitchFamily="2" charset="2"/>
                  </a:rPr>
                  <a:t> </a:t>
                </a:r>
                <a:endParaRPr lang="en-US" altLang="ko-KR" sz="2000" b="1" dirty="0"/>
              </a:p>
            </p:txBody>
          </p:sp>
        </mc:Choice>
        <mc:Fallback xmlns=""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0C5C9ECE-6808-921E-7306-66380CE6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046" y="4190345"/>
                <a:ext cx="4949638" cy="530915"/>
              </a:xfrm>
              <a:prstGeom prst="rect">
                <a:avLst/>
              </a:prstGeom>
              <a:blipFill>
                <a:blip r:embed="rId3"/>
                <a:stretch>
                  <a:fillRect l="-1355" b="-16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DEE792-12E2-3A90-0469-D73193DB1D41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7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 without Batch Normalization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05C422F-6FF6-32FB-6E24-98A048EE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35" y="1441558"/>
            <a:ext cx="10108762" cy="2971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0D7CAC-05B4-BCE3-DDCF-34FBF9A8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150" y="4703568"/>
            <a:ext cx="10517687" cy="1287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58A59-4F86-68B7-4C7C-1A1FAE9A13E5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9085B0-AA2C-DEFE-7A9F-F5EA5C6C3E75}"/>
              </a:ext>
            </a:extLst>
          </p:cNvPr>
          <p:cNvSpPr/>
          <p:nvPr/>
        </p:nvSpPr>
        <p:spPr>
          <a:xfrm>
            <a:off x="6545525" y="5545606"/>
            <a:ext cx="1960368" cy="386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7623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 with Batch Normalization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0AB20A3-7019-3110-C1AA-61F67DBD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943101"/>
            <a:ext cx="6001588" cy="31436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342DBF-0446-30B5-F740-1B546148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25" y="1943101"/>
            <a:ext cx="4648849" cy="320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E97AB-BAC0-1E4F-D3A9-ED093547623C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50622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63ECE-A75C-BD77-1CD8-E0C4FE5D9165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Fashion MNIST Dataset with Batch Normalization</a:t>
            </a:r>
            <a:endParaRPr lang="ko-KR" altLang="en-US" sz="28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0C5D18D-2A6F-EC16-06AB-8E1F8096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571417"/>
            <a:ext cx="10120805" cy="3004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BC04D-394E-4FFD-86BD-4AE8BC4FEEE6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005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567358-27AE-C1D3-1023-3E735EB0F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9428" y="4703568"/>
            <a:ext cx="10241131" cy="128760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BFE342F-802C-E527-CB6A-02316168D7BE}"/>
              </a:ext>
            </a:extLst>
          </p:cNvPr>
          <p:cNvSpPr/>
          <p:nvPr/>
        </p:nvSpPr>
        <p:spPr>
          <a:xfrm>
            <a:off x="6565261" y="5570152"/>
            <a:ext cx="1960368" cy="386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843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5FF6FC-44C3-6FFE-E925-97471023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31" y="1226347"/>
            <a:ext cx="9855742" cy="51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51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without Batch Normalization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599C28-2A15-8A5C-71E6-A0FD3825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880902"/>
            <a:ext cx="6211167" cy="34675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BC09BA-39D7-F278-55C4-3A65E72D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82" y="1913558"/>
            <a:ext cx="4964669" cy="3434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B72EB-4354-1A71-C577-BEF84EC97235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48454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without Batch Normalization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582DB8-DEF8-B4F6-1AD5-03AEDB5C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590150"/>
            <a:ext cx="11238624" cy="2967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BED856-0E03-EF70-664F-CB8B25F4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70" y="5460089"/>
            <a:ext cx="10719353" cy="6557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D1F762-9301-6077-409E-3166CB9F1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35" y="4797332"/>
            <a:ext cx="5401429" cy="495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C4D34-A0B7-C1DC-94CB-9AD99C138B0D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4A77774-7478-D69D-7024-031C163F92FE}"/>
              </a:ext>
            </a:extLst>
          </p:cNvPr>
          <p:cNvSpPr/>
          <p:nvPr/>
        </p:nvSpPr>
        <p:spPr>
          <a:xfrm>
            <a:off x="7078377" y="5677173"/>
            <a:ext cx="1960368" cy="361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7711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2EA075-7DE7-E005-17AD-BA5848A3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619645"/>
            <a:ext cx="5439534" cy="3991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519234-7A4E-A1CD-2CDD-B245515F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13" y="1619645"/>
            <a:ext cx="5641040" cy="3991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664B7E-2187-0110-2FAB-9ED5B0EA62DE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8862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87E8DA-E562-98CB-BFA4-00CD5F93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35" y="1455508"/>
            <a:ext cx="10172719" cy="2397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7CC6F0-3BB4-6B38-91C7-FF0FCF797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35" y="4630358"/>
            <a:ext cx="4829849" cy="371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109DC1-D938-1D6B-EA6E-0CBC60831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35" y="5305191"/>
            <a:ext cx="11346145" cy="491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E5DA6-8D29-DAF2-861F-53212E941D2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799E77-14C2-5A3B-75CB-3470254B63C5}"/>
              </a:ext>
            </a:extLst>
          </p:cNvPr>
          <p:cNvSpPr/>
          <p:nvPr/>
        </p:nvSpPr>
        <p:spPr>
          <a:xfrm>
            <a:off x="7315199" y="5437500"/>
            <a:ext cx="2124829" cy="361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784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1072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 and Augmentation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1141A-F988-82FB-D009-5B02A221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110693"/>
            <a:ext cx="5315692" cy="5344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B78D3-5D46-6AB5-BB4D-E11B9112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14" y="1067944"/>
            <a:ext cx="4379492" cy="546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1308E-E09F-A4AA-773D-DB0ACD9E0D13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89588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1072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 and Augmentation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1141A-F988-82FB-D009-5B02A221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110693"/>
            <a:ext cx="5315692" cy="5344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B78D3-5D46-6AB5-BB4D-E11B9112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14" y="1067944"/>
            <a:ext cx="4379491" cy="4818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0AC6B4-AA50-5487-BB28-87A3E293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14" y="5947277"/>
            <a:ext cx="3925093" cy="564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781C9-382B-58A0-5262-045BC783978C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0971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88CEB8FE-DDEB-429F-D41A-ABD142379A44}"/>
                  </a:ext>
                </a:extLst>
              </p:cNvPr>
              <p:cNvSpPr txBox="1"/>
              <p:nvPr/>
            </p:nvSpPr>
            <p:spPr>
              <a:xfrm>
                <a:off x="3032841" y="5536020"/>
                <a:ext cx="6207743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400" b="1" dirty="0" err="1">
                    <a:latin typeface="BareunDotumPro 3" pitchFamily="34" charset="0"/>
                    <a:cs typeface="BareunDotumPro 3" pitchFamily="34" charset="0"/>
                  </a:rPr>
                  <a:t>고윳값</a:t>
                </a:r>
                <a:r>
                  <a:rPr lang="ko-KR" altLang="en-US" sz="2400" b="1" dirty="0">
                    <a:latin typeface="BareunDotumPro 3" pitchFamily="34" charset="0"/>
                    <a:cs typeface="BareunDotumPro 3" pitchFamily="34" charset="0"/>
                  </a:rPr>
                  <a:t> 제일 높은 </a:t>
                </a:r>
                <a:r>
                  <a:rPr lang="en-US" altLang="ko-KR" sz="2400" b="1" dirty="0">
                    <a:latin typeface="BareunDotumPro 3" pitchFamily="34" charset="0"/>
                    <a:cs typeface="BareunDotumPro 3" pitchFamily="34" charset="0"/>
                  </a:rPr>
                  <a:t>2</a:t>
                </a:r>
                <a:r>
                  <a:rPr lang="ko-KR" altLang="en-US" sz="2400" b="1" dirty="0">
                    <a:latin typeface="BareunDotumPro 3" pitchFamily="34" charset="0"/>
                    <a:cs typeface="BareunDotumPro 3" pitchFamily="34" charset="0"/>
                  </a:rPr>
                  <a:t>개로 행렬 </a:t>
                </a:r>
                <a14:m>
                  <m:oMath xmlns:m="http://schemas.openxmlformats.org/officeDocument/2006/math">
                    <m:r>
                      <a:rPr lang="en-US" altLang="ko-KR" sz="2400" b="1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𝑨</m:t>
                    </m:r>
                  </m:oMath>
                </a14:m>
                <a:r>
                  <a:rPr lang="en-US" altLang="ko-KR" sz="2400" b="1" dirty="0">
                    <a:latin typeface="BareunDotumPro 3" pitchFamily="34" charset="0"/>
                    <a:cs typeface="BareunDotumPro 3" pitchFamily="34" charset="0"/>
                  </a:rPr>
                  <a:t> </a:t>
                </a:r>
                <a:r>
                  <a:rPr lang="ko-KR" altLang="en-US" sz="2400" b="1" dirty="0">
                    <a:latin typeface="BareunDotumPro 3" pitchFamily="34" charset="0"/>
                    <a:cs typeface="BareunDotumPro 3" pitchFamily="34" charset="0"/>
                  </a:rPr>
                  <a:t>정보 잘 재생</a:t>
                </a:r>
                <a:r>
                  <a:rPr lang="en-US" altLang="ko-KR" sz="2400" b="1" dirty="0">
                    <a:latin typeface="BareunDotumPro 3" pitchFamily="34" charset="0"/>
                    <a:cs typeface="BareunDotumPro 3" pitchFamily="34" charset="0"/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0" name="Object 10">
                <a:extLst>
                  <a:ext uri="{FF2B5EF4-FFF2-40B4-BE49-F238E27FC236}">
                    <a16:creationId xmlns:a16="http://schemas.microsoft.com/office/drawing/2014/main" id="{88CEB8FE-DDEB-429F-D41A-ABD14237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841" y="5536020"/>
                <a:ext cx="6207743" cy="461665"/>
              </a:xfrm>
              <a:prstGeom prst="rect">
                <a:avLst/>
              </a:prstGeom>
              <a:blipFill>
                <a:blip r:embed="rId2"/>
                <a:stretch>
                  <a:fillRect l="-1572" t="-13158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D0736-5BCB-35D3-6888-23EF06DFA49F}"/>
                  </a:ext>
                </a:extLst>
              </p:cNvPr>
              <p:cNvSpPr txBox="1"/>
              <p:nvPr/>
            </p:nvSpPr>
            <p:spPr>
              <a:xfrm>
                <a:off x="1115190" y="2896096"/>
                <a:ext cx="4082915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10.2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1ED0736-5BCB-35D3-6888-23EF06DF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90" y="2896096"/>
                <a:ext cx="4082915" cy="1698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2BCB3A-1EB7-2CB4-6A6D-1632FB35FFA4}"/>
                  </a:ext>
                </a:extLst>
              </p:cNvPr>
              <p:cNvSpPr txBox="1"/>
              <p:nvPr/>
            </p:nvSpPr>
            <p:spPr>
              <a:xfrm>
                <a:off x="6555928" y="2575116"/>
                <a:ext cx="4851174" cy="2402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2BCB3A-1EB7-2CB4-6A6D-1632FB35F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28" y="2575116"/>
                <a:ext cx="4851174" cy="2402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518F922-3937-B136-40CA-4B39E9DE4B84}"/>
              </a:ext>
            </a:extLst>
          </p:cNvPr>
          <p:cNvSpPr/>
          <p:nvPr/>
        </p:nvSpPr>
        <p:spPr>
          <a:xfrm>
            <a:off x="5422645" y="3573842"/>
            <a:ext cx="948600" cy="421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EFE4A9A-8E47-DDCE-0989-81EABBE4FFCF}"/>
              </a:ext>
            </a:extLst>
          </p:cNvPr>
          <p:cNvSpPr/>
          <p:nvPr/>
        </p:nvSpPr>
        <p:spPr>
          <a:xfrm>
            <a:off x="6798639" y="2516707"/>
            <a:ext cx="2365022" cy="12706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3DB889-1F48-4929-2548-FDB9DCE1B206}"/>
              </a:ext>
            </a:extLst>
          </p:cNvPr>
          <p:cNvSpPr/>
          <p:nvPr/>
        </p:nvSpPr>
        <p:spPr>
          <a:xfrm>
            <a:off x="9553128" y="3787933"/>
            <a:ext cx="1631244" cy="12706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9DA33677-FE29-8923-42CA-B510F9A811B4}"/>
              </a:ext>
            </a:extLst>
          </p:cNvPr>
          <p:cNvSpPr txBox="1"/>
          <p:nvPr/>
        </p:nvSpPr>
        <p:spPr>
          <a:xfrm>
            <a:off x="892968" y="1403157"/>
            <a:ext cx="7772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SVD 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후 </a:t>
            </a:r>
            <a:r>
              <a:rPr lang="ko-KR" altLang="en-US" sz="2400" b="1" dirty="0" err="1">
                <a:latin typeface="BareunDotumPro 3" pitchFamily="34" charset="0"/>
                <a:cs typeface="BareunDotumPro 3" pitchFamily="34" charset="0"/>
              </a:rPr>
              <a:t>고윳값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2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개로 행렬 재생성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0">
                <a:extLst>
                  <a:ext uri="{FF2B5EF4-FFF2-40B4-BE49-F238E27FC236}">
                    <a16:creationId xmlns:a16="http://schemas.microsoft.com/office/drawing/2014/main" id="{3134BFAB-2522-18FA-BA67-6641C3FA2395}"/>
                  </a:ext>
                </a:extLst>
              </p:cNvPr>
              <p:cNvSpPr txBox="1"/>
              <p:nvPr/>
            </p:nvSpPr>
            <p:spPr>
              <a:xfrm>
                <a:off x="3032841" y="2379448"/>
                <a:ext cx="348236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8" name="Object 10">
                <a:extLst>
                  <a:ext uri="{FF2B5EF4-FFF2-40B4-BE49-F238E27FC236}">
                    <a16:creationId xmlns:a16="http://schemas.microsoft.com/office/drawing/2014/main" id="{3134BFAB-2522-18FA-BA67-6641C3FA2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841" y="2379448"/>
                <a:ext cx="34823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10">
                <a:extLst>
                  <a:ext uri="{FF2B5EF4-FFF2-40B4-BE49-F238E27FC236}">
                    <a16:creationId xmlns:a16="http://schemas.microsoft.com/office/drawing/2014/main" id="{5642E41C-2A9E-2A2E-234D-C987B8FB5636}"/>
                  </a:ext>
                </a:extLst>
              </p:cNvPr>
              <p:cNvSpPr txBox="1"/>
              <p:nvPr/>
            </p:nvSpPr>
            <p:spPr>
              <a:xfrm>
                <a:off x="6933652" y="1963964"/>
                <a:ext cx="4354912" cy="40600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𝑨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’ = 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𝑼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[:,0:2]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 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𝑺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[0:2,0:2] </m:t>
                      </m:r>
                      <m:sSup>
                        <m:sSupPr>
                          <m:ctrlP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[0:2,:]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Object 10">
                <a:extLst>
                  <a:ext uri="{FF2B5EF4-FFF2-40B4-BE49-F238E27FC236}">
                    <a16:creationId xmlns:a16="http://schemas.microsoft.com/office/drawing/2014/main" id="{5642E41C-2A9E-2A2E-234D-C987B8FB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52" y="1963964"/>
                <a:ext cx="4354912" cy="406009"/>
              </a:xfrm>
              <a:prstGeom prst="rect">
                <a:avLst/>
              </a:prstGeom>
              <a:blipFill>
                <a:blip r:embed="rId6"/>
                <a:stretch>
                  <a:fillRect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744B48A-CF02-286B-E8DE-6B3B78B522EB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666CD-77E9-8FB8-6AA8-92A4295CEE9A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358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34" grpId="0" animBg="1"/>
      <p:bldP spid="35" grpId="0" animBg="1"/>
      <p:bldP spid="36" grpId="0" animBg="1"/>
      <p:bldP spid="38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4E6178-FCF8-BA7E-ECF0-3A671117FE19}"/>
              </a:ext>
            </a:extLst>
          </p:cNvPr>
          <p:cNvSpPr txBox="1"/>
          <p:nvPr/>
        </p:nvSpPr>
        <p:spPr>
          <a:xfrm>
            <a:off x="892968" y="386132"/>
            <a:ext cx="1066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Cifar10 Dataset with Batch Normalization and Augmentation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FD6514-6393-8F5F-2BFA-2E3F0600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5" y="1447043"/>
            <a:ext cx="11011772" cy="16799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F7533D6-13CB-C065-6F37-43B74271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68" y="4042583"/>
            <a:ext cx="11085672" cy="1187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86F77-188B-0C64-5E08-6B713FCAE175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006</a:t>
            </a:r>
            <a:endParaRPr lang="ko-KR" altLang="en-US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89D22FB-04A0-6DD0-D6F8-95468027E42A}"/>
              </a:ext>
            </a:extLst>
          </p:cNvPr>
          <p:cNvSpPr/>
          <p:nvPr/>
        </p:nvSpPr>
        <p:spPr>
          <a:xfrm>
            <a:off x="7598071" y="4868026"/>
            <a:ext cx="2124829" cy="361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033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C95B92-ED78-4FC8-23BB-912484CB0738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560E63-A62E-E55B-0BCA-0D5911B46662}"/>
                  </a:ext>
                </a:extLst>
              </p:cNvPr>
              <p:cNvSpPr txBox="1"/>
              <p:nvPr/>
            </p:nvSpPr>
            <p:spPr>
              <a:xfrm>
                <a:off x="2173321" y="2464032"/>
                <a:ext cx="2207255" cy="2059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6.9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−6.3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−7.4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−1.3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−4.9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−6.3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−1.0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−6.3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560E63-A62E-E55B-0BCA-0D5911B46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321" y="2464032"/>
                <a:ext cx="2207255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378883-DAB5-D882-E52E-154CAA24B0EB}"/>
                  </a:ext>
                </a:extLst>
              </p:cNvPr>
              <p:cNvSpPr txBox="1"/>
              <p:nvPr/>
            </p:nvSpPr>
            <p:spPr>
              <a:xfrm>
                <a:off x="6358864" y="3141354"/>
                <a:ext cx="4816454" cy="657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378883-DAB5-D882-E52E-154CAA24B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64" y="3141354"/>
                <a:ext cx="4816454" cy="65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D3677B-0BF2-C754-8167-3DF6819E7584}"/>
                  </a:ext>
                </a:extLst>
              </p:cNvPr>
              <p:cNvSpPr txBox="1"/>
              <p:nvPr/>
            </p:nvSpPr>
            <p:spPr>
              <a:xfrm>
                <a:off x="2282711" y="2056932"/>
                <a:ext cx="19216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 dirty="0">
                              <a:latin typeface="Cambria Math" panose="02040503050406030204" pitchFamily="18" charset="0"/>
                              <a:cs typeface="BareunDotumPro 3" pitchFamily="34" charset="0"/>
                            </a:rPr>
                          </m:ctrlPr>
                        </m:dPr>
                        <m:e>
                          <m:r>
                            <a:rPr lang="en-US" altLang="ko-KR" sz="1800" i="1" dirty="0">
                              <a:latin typeface="Cambria Math" panose="02040503050406030204" pitchFamily="18" charset="0"/>
                              <a:cs typeface="BareunDotumPro 3" pitchFamily="34" charset="0"/>
                            </a:rPr>
                            <m:t>:,0:2</m:t>
                          </m:r>
                        </m:e>
                      </m:d>
                      <m:r>
                        <a:rPr lang="en-US" altLang="ko-KR" sz="1800" i="1" dirty="0">
                          <a:latin typeface="Cambria Math" panose="02040503050406030204" pitchFamily="18" charset="0"/>
                          <a:cs typeface="BareunDotumPro 3" pitchFamily="34" charset="0"/>
                        </a:rPr>
                        <m:t> </m:t>
                      </m:r>
                      <m:r>
                        <a:rPr lang="en-US" altLang="ko-KR" sz="1800" b="1" i="1" dirty="0">
                          <a:latin typeface="Cambria Math" panose="02040503050406030204" pitchFamily="18" charset="0"/>
                          <a:cs typeface="BareunDotumPro 3" pitchFamily="34" charset="0"/>
                        </a:rPr>
                        <m:t>𝑺</m:t>
                      </m:r>
                      <m:r>
                        <a:rPr lang="en-US" altLang="ko-KR" sz="1800" i="1" dirty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[0:2,0:2]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D3677B-0BF2-C754-8167-3DF6819E7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711" y="2056932"/>
                <a:ext cx="1921679" cy="369332"/>
              </a:xfrm>
              <a:prstGeom prst="rect">
                <a:avLst/>
              </a:prstGeom>
              <a:blipFill>
                <a:blip r:embed="rId5"/>
                <a:stretch>
                  <a:fillRect r="-12342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2CA9DF-FCEA-CB96-E426-A26CD222EA81}"/>
                  </a:ext>
                </a:extLst>
              </p:cNvPr>
              <p:cNvSpPr txBox="1"/>
              <p:nvPr/>
            </p:nvSpPr>
            <p:spPr>
              <a:xfrm>
                <a:off x="8403478" y="2642596"/>
                <a:ext cx="922072" cy="374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ko-KR" sz="18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ko-KR" sz="1800" i="1" dirty="0" smtClean="0">
                          <a:latin typeface="Cambria Math" panose="02040503050406030204" pitchFamily="18" charset="0"/>
                          <a:cs typeface="BareunDotumPro 3" pitchFamily="34" charset="0"/>
                        </a:rPr>
                        <m:t>[0:2,:]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2CA9DF-FCEA-CB96-E426-A26CD222E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478" y="2642596"/>
                <a:ext cx="922072" cy="374590"/>
              </a:xfrm>
              <a:prstGeom prst="rect">
                <a:avLst/>
              </a:prstGeom>
              <a:blipFill>
                <a:blip r:embed="rId6"/>
                <a:stretch>
                  <a:fillRect r="-25828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0">
            <a:extLst>
              <a:ext uri="{FF2B5EF4-FFF2-40B4-BE49-F238E27FC236}">
                <a16:creationId xmlns:a16="http://schemas.microsoft.com/office/drawing/2014/main" id="{A2AE3652-541F-1BD3-433A-BD2C0DACEF45}"/>
              </a:ext>
            </a:extLst>
          </p:cNvPr>
          <p:cNvSpPr txBox="1"/>
          <p:nvPr/>
        </p:nvSpPr>
        <p:spPr>
          <a:xfrm>
            <a:off x="1351744" y="4741920"/>
            <a:ext cx="43980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행은 구매자</a:t>
            </a:r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, 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열은 두개의 내재된 성질</a:t>
            </a:r>
            <a:endParaRPr lang="en-US" sz="2000" b="1" dirty="0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BCFE197D-14AA-0100-D4DD-29D6AD792A33}"/>
              </a:ext>
            </a:extLst>
          </p:cNvPr>
          <p:cNvSpPr txBox="1"/>
          <p:nvPr/>
        </p:nvSpPr>
        <p:spPr>
          <a:xfrm>
            <a:off x="6202640" y="4108285"/>
            <a:ext cx="51289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5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개의 상품에 대해</a:t>
            </a:r>
            <a:endParaRPr lang="en-US" altLang="ko-KR" sz="2000" b="1" dirty="0">
              <a:latin typeface="BareunDotumPro 3" pitchFamily="34" charset="0"/>
              <a:cs typeface="BareunDotumPro 3" pitchFamily="34" charset="0"/>
            </a:endParaRPr>
          </a:p>
          <a:p>
            <a:pPr algn="ctr"/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2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개의 그룹에 대한 선호도</a:t>
            </a:r>
            <a:endParaRPr 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7076B5-CFCF-720D-FB3E-6AB524513533}"/>
              </a:ext>
            </a:extLst>
          </p:cNvPr>
          <p:cNvSpPr/>
          <p:nvPr/>
        </p:nvSpPr>
        <p:spPr>
          <a:xfrm>
            <a:off x="2479313" y="2448132"/>
            <a:ext cx="748026" cy="10929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1B3577-03A3-0B5C-7C88-58AD29F12268}"/>
              </a:ext>
            </a:extLst>
          </p:cNvPr>
          <p:cNvSpPr/>
          <p:nvPr/>
        </p:nvSpPr>
        <p:spPr>
          <a:xfrm>
            <a:off x="3390345" y="3512198"/>
            <a:ext cx="748026" cy="10929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C36B53-BC8D-70F7-52AB-38F7928A0C96}"/>
              </a:ext>
            </a:extLst>
          </p:cNvPr>
          <p:cNvSpPr/>
          <p:nvPr/>
        </p:nvSpPr>
        <p:spPr>
          <a:xfrm>
            <a:off x="6577473" y="3110586"/>
            <a:ext cx="2566527" cy="4016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762CF4-A0D4-BCFF-5A9B-447192FA5163}"/>
              </a:ext>
            </a:extLst>
          </p:cNvPr>
          <p:cNvSpPr/>
          <p:nvPr/>
        </p:nvSpPr>
        <p:spPr>
          <a:xfrm>
            <a:off x="9325550" y="3470002"/>
            <a:ext cx="1668217" cy="4016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45ABB5D1-FB4B-61ED-7EF4-07A9EF8FB17A}"/>
              </a:ext>
            </a:extLst>
          </p:cNvPr>
          <p:cNvSpPr txBox="1"/>
          <p:nvPr/>
        </p:nvSpPr>
        <p:spPr>
          <a:xfrm>
            <a:off x="1351744" y="5537605"/>
            <a:ext cx="103017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dirty="0"/>
              <a:t>SVD</a:t>
            </a:r>
            <a:r>
              <a:rPr lang="ko-KR" altLang="en-US" sz="2400" b="1" dirty="0"/>
              <a:t>로 데이터의 내재된 의미 파악가능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이를 이용해 추천시스템 구현</a:t>
            </a:r>
            <a:r>
              <a:rPr lang="en-US" altLang="ko-KR" sz="2400" b="1" dirty="0"/>
              <a:t>!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CA43E-6D49-3C4B-4CEE-19E62E7F92F8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>
                <a:extLst>
                  <a:ext uri="{FF2B5EF4-FFF2-40B4-BE49-F238E27FC236}">
                    <a16:creationId xmlns:a16="http://schemas.microsoft.com/office/drawing/2014/main" id="{3941065F-ED41-C34A-43CD-48BDB4423F51}"/>
                  </a:ext>
                </a:extLst>
              </p:cNvPr>
              <p:cNvSpPr txBox="1"/>
              <p:nvPr/>
            </p:nvSpPr>
            <p:spPr>
              <a:xfrm>
                <a:off x="892968" y="1403157"/>
                <a:ext cx="7772400" cy="46871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>
                    <a:latin typeface="BareunDotumPro 3" pitchFamily="34" charset="0"/>
                    <a:cs typeface="BareunDotumPro 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𝑼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[:,0:2]</m:t>
                    </m:r>
                    <m:r>
                      <a:rPr lang="en-US" altLang="ko-KR" sz="2400" b="1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 </m:t>
                    </m:r>
                    <m:r>
                      <a:rPr lang="en-US" altLang="ko-KR" sz="2400" b="1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𝑺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cs typeface="BareunDotumPro 3" pitchFamily="34" charset="0"/>
                      </a:rPr>
                      <m:t>[0:2,0:2]</m:t>
                    </m:r>
                  </m:oMath>
                </a14:m>
                <a:r>
                  <a:rPr lang="ko-KR" altLang="en-US" sz="2400" b="1" dirty="0"/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ko-KR" sz="2400" i="1" dirty="0">
                            <a:latin typeface="Cambria Math" panose="02040503050406030204" pitchFamily="18" charset="0"/>
                            <a:cs typeface="BareunDotumPro 3" pitchFamily="34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  <a:cs typeface="BareunDotumPro 3" pitchFamily="34" charset="0"/>
                          </a:rPr>
                          <m:t>0:2,:</m:t>
                        </m:r>
                      </m:e>
                    </m:d>
                  </m:oMath>
                </a14:m>
                <a:r>
                  <a:rPr lang="ko-KR" altLang="en-US" sz="2400" b="1" dirty="0"/>
                  <a:t> 확인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0" name="Object 10">
                <a:extLst>
                  <a:ext uri="{FF2B5EF4-FFF2-40B4-BE49-F238E27FC236}">
                    <a16:creationId xmlns:a16="http://schemas.microsoft.com/office/drawing/2014/main" id="{3941065F-ED41-C34A-43CD-48BDB4423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68" y="1403157"/>
                <a:ext cx="7772400" cy="468718"/>
              </a:xfrm>
              <a:prstGeom prst="rect">
                <a:avLst/>
              </a:prstGeom>
              <a:blipFill>
                <a:blip r:embed="rId7"/>
                <a:stretch>
                  <a:fillRect l="-1255" t="-11688" b="-29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6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088D63-C63A-6B86-6046-CE100392FE18}"/>
                  </a:ext>
                </a:extLst>
              </p:cNvPr>
              <p:cNvSpPr txBox="1"/>
              <p:nvPr/>
            </p:nvSpPr>
            <p:spPr>
              <a:xfrm>
                <a:off x="4495272" y="2544976"/>
                <a:ext cx="38761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088D63-C63A-6B86-6046-CE100392F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72" y="2544976"/>
                <a:ext cx="3876189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10">
            <a:extLst>
              <a:ext uri="{FF2B5EF4-FFF2-40B4-BE49-F238E27FC236}">
                <a16:creationId xmlns:a16="http://schemas.microsoft.com/office/drawing/2014/main" id="{2FB61BD4-B41F-0400-E59B-79AF4870CF3C}"/>
              </a:ext>
            </a:extLst>
          </p:cNvPr>
          <p:cNvSpPr txBox="1"/>
          <p:nvPr/>
        </p:nvSpPr>
        <p:spPr>
          <a:xfrm>
            <a:off x="5101817" y="3509863"/>
            <a:ext cx="26631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2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번 추천</a:t>
            </a:r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?  4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번 추천</a:t>
            </a:r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?</a:t>
            </a:r>
            <a:endParaRPr lang="en-US" sz="2000" b="1" dirty="0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42A18CCD-D7C4-F46E-6781-5147F0E1E836}"/>
              </a:ext>
            </a:extLst>
          </p:cNvPr>
          <p:cNvSpPr txBox="1"/>
          <p:nvPr/>
        </p:nvSpPr>
        <p:spPr>
          <a:xfrm>
            <a:off x="2068085" y="4858353"/>
            <a:ext cx="873056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데이터를 행렬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A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에 추가하고</a:t>
            </a:r>
            <a:endParaRPr lang="en-US" altLang="ko-KR" sz="2400" b="1" dirty="0">
              <a:latin typeface="BareunDotumPro 3" pitchFamily="34" charset="0"/>
              <a:cs typeface="BareunDotumPro 3" pitchFamily="34" charset="0"/>
            </a:endParaRPr>
          </a:p>
          <a:p>
            <a:pPr algn="ctr"/>
            <a:r>
              <a:rPr lang="ko-KR" altLang="en-US" sz="2400" b="1" dirty="0" err="1">
                <a:latin typeface="BareunDotumPro 3" pitchFamily="34" charset="0"/>
              </a:rPr>
              <a:t>고윳값</a:t>
            </a:r>
            <a:r>
              <a:rPr lang="ko-KR" altLang="en-US" sz="2400" b="1" dirty="0">
                <a:latin typeface="BareunDotumPro 3" pitchFamily="34" charset="0"/>
              </a:rPr>
              <a:t> </a:t>
            </a:r>
            <a:r>
              <a:rPr lang="en-US" altLang="ko-KR" sz="2400" b="1" dirty="0">
                <a:latin typeface="BareunDotumPro 3" pitchFamily="34" charset="0"/>
              </a:rPr>
              <a:t>2</a:t>
            </a:r>
            <a:r>
              <a:rPr lang="ko-KR" altLang="en-US" sz="2400" b="1" dirty="0">
                <a:latin typeface="BareunDotumPro 3" pitchFamily="34" charset="0"/>
              </a:rPr>
              <a:t>개로 다시 행렬을 </a:t>
            </a:r>
            <a:r>
              <a:rPr lang="ko-KR" altLang="en-US" sz="2400" b="1" dirty="0" err="1">
                <a:latin typeface="BareunDotumPro 3" pitchFamily="34" charset="0"/>
              </a:rPr>
              <a:t>역재생</a:t>
            </a:r>
            <a:r>
              <a:rPr lang="ko-KR" altLang="en-US" sz="2400" b="1" dirty="0">
                <a:latin typeface="BareunDotumPro 3" pitchFamily="34" charset="0"/>
              </a:rPr>
              <a:t> 해서 </a:t>
            </a:r>
            <a:r>
              <a:rPr lang="en-US" altLang="ko-KR" sz="2400" b="1" dirty="0">
                <a:latin typeface="BareunDotumPro 3" pitchFamily="34" charset="0"/>
              </a:rPr>
              <a:t>‘?’ </a:t>
            </a:r>
            <a:r>
              <a:rPr lang="ko-KR" altLang="en-US" sz="2400" b="1" dirty="0">
                <a:latin typeface="BareunDotumPro 3" pitchFamily="34" charset="0"/>
              </a:rPr>
              <a:t>자리의 값을 </a:t>
            </a:r>
            <a:r>
              <a:rPr lang="ko-KR" altLang="en-US" sz="2400" b="1" dirty="0" err="1">
                <a:latin typeface="BareunDotumPro 3" pitchFamily="34" charset="0"/>
              </a:rPr>
              <a:t>봐보자</a:t>
            </a:r>
            <a:r>
              <a:rPr lang="en-US" altLang="ko-KR" sz="2400" b="1" dirty="0">
                <a:latin typeface="BareunDotumPro 3" pitchFamily="34" charset="0"/>
              </a:rPr>
              <a:t>!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44032-E9F6-91CA-C1BD-CBC73B93AD9F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6AB4A-7AC6-4914-F9E2-058190008C72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00149191-1EEE-B6EF-0CCF-6F99CD653A80}"/>
              </a:ext>
            </a:extLst>
          </p:cNvPr>
          <p:cNvSpPr txBox="1"/>
          <p:nvPr/>
        </p:nvSpPr>
        <p:spPr>
          <a:xfrm>
            <a:off x="892968" y="1403157"/>
            <a:ext cx="7772400" cy="468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 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구매자가 나타났다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004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1509E2-F0F9-1FCE-A14A-7E9CEA3D834B}"/>
                  </a:ext>
                </a:extLst>
              </p:cNvPr>
              <p:cNvSpPr txBox="1"/>
              <p:nvPr/>
            </p:nvSpPr>
            <p:spPr>
              <a:xfrm>
                <a:off x="4330891" y="2305126"/>
                <a:ext cx="3524121" cy="2831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1509E2-F0F9-1FCE-A14A-7E9CEA3D8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91" y="2305126"/>
                <a:ext cx="3524121" cy="28319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10">
            <a:extLst>
              <a:ext uri="{FF2B5EF4-FFF2-40B4-BE49-F238E27FC236}">
                <a16:creationId xmlns:a16="http://schemas.microsoft.com/office/drawing/2014/main" id="{6F517BCF-B9B5-3C6A-B3C4-8F3F397CDFC2}"/>
              </a:ext>
            </a:extLst>
          </p:cNvPr>
          <p:cNvSpPr txBox="1"/>
          <p:nvPr/>
        </p:nvSpPr>
        <p:spPr>
          <a:xfrm>
            <a:off x="7496999" y="4801459"/>
            <a:ext cx="2810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BareunDotumPro 3" pitchFamily="34" charset="0"/>
                <a:sym typeface="Wingdings" panose="05000000000000000000" pitchFamily="2" charset="2"/>
              </a:rPr>
              <a:t></a:t>
            </a:r>
            <a:r>
              <a:rPr lang="en-US" b="1" dirty="0">
                <a:latin typeface="BareunDotumPro 3" pitchFamily="34" charset="0"/>
              </a:rPr>
              <a:t> ‘?’ </a:t>
            </a:r>
            <a:r>
              <a:rPr lang="ko-KR" altLang="en-US" b="1" dirty="0">
                <a:latin typeface="BareunDotumPro 3" pitchFamily="34" charset="0"/>
              </a:rPr>
              <a:t>구간은 평균값으로 </a:t>
            </a:r>
            <a:r>
              <a:rPr lang="en-US" altLang="ko-KR" b="1" dirty="0">
                <a:latin typeface="BareunDotumPro 3" pitchFamily="34" charset="0"/>
              </a:rPr>
              <a:t>~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4825F-5480-C53A-6001-FB7B8C954931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8EE01-39B6-9D42-926F-5AACC33A170F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0F25720-BD9F-F154-6E9F-61295E9238AA}"/>
              </a:ext>
            </a:extLst>
          </p:cNvPr>
          <p:cNvSpPr txBox="1"/>
          <p:nvPr/>
        </p:nvSpPr>
        <p:spPr>
          <a:xfrm>
            <a:off x="892968" y="1403157"/>
            <a:ext cx="7772400" cy="468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 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데이터 추가 및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SVD </a:t>
            </a:r>
            <a:r>
              <a:rPr lang="ko-KR" altLang="en-US" sz="2400" b="1" dirty="0" err="1">
                <a:latin typeface="BareunDotumPro 3" pitchFamily="34" charset="0"/>
                <a:cs typeface="BareunDotumPro 3" pitchFamily="34" charset="0"/>
              </a:rPr>
              <a:t>재수행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9881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1B5778-0401-EBB0-EAB2-6C7FB1C85E31}"/>
              </a:ext>
            </a:extLst>
          </p:cNvPr>
          <p:cNvSpPr/>
          <p:nvPr/>
        </p:nvSpPr>
        <p:spPr>
          <a:xfrm>
            <a:off x="-3048" y="0"/>
            <a:ext cx="794083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D045F-C648-7CB4-6897-F3007B11858D}"/>
              </a:ext>
            </a:extLst>
          </p:cNvPr>
          <p:cNvSpPr/>
          <p:nvPr/>
        </p:nvSpPr>
        <p:spPr>
          <a:xfrm>
            <a:off x="3048" y="0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528FA-680E-09F3-C9DC-8064B9B5565C}"/>
              </a:ext>
            </a:extLst>
          </p:cNvPr>
          <p:cNvSpPr/>
          <p:nvPr/>
        </p:nvSpPr>
        <p:spPr>
          <a:xfrm>
            <a:off x="3048" y="6596743"/>
            <a:ext cx="12188952" cy="2612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916424-FDB4-01DB-9B44-6A7C1F8E1510}"/>
              </a:ext>
            </a:extLst>
          </p:cNvPr>
          <p:cNvCxnSpPr>
            <a:cxnSpLocks/>
          </p:cNvCxnSpPr>
          <p:nvPr/>
        </p:nvCxnSpPr>
        <p:spPr>
          <a:xfrm>
            <a:off x="-3048" y="971550"/>
            <a:ext cx="12192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5CECB4-A2C4-D0F6-4533-362DD430B19C}"/>
                  </a:ext>
                </a:extLst>
              </p:cNvPr>
              <p:cNvSpPr txBox="1"/>
              <p:nvPr/>
            </p:nvSpPr>
            <p:spPr>
              <a:xfrm>
                <a:off x="3518193" y="2162916"/>
                <a:ext cx="5943600" cy="28232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3.6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4.8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4.4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4.6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3.1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3.3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5CECB4-A2C4-D0F6-4533-362DD430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193" y="2162916"/>
                <a:ext cx="5943600" cy="28232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10">
            <a:extLst>
              <a:ext uri="{FF2B5EF4-FFF2-40B4-BE49-F238E27FC236}">
                <a16:creationId xmlns:a16="http://schemas.microsoft.com/office/drawing/2014/main" id="{B817363A-A8B9-7D0B-6DB4-C5A2D6696EE4}"/>
              </a:ext>
            </a:extLst>
          </p:cNvPr>
          <p:cNvSpPr txBox="1"/>
          <p:nvPr/>
        </p:nvSpPr>
        <p:spPr>
          <a:xfrm>
            <a:off x="3879944" y="5454843"/>
            <a:ext cx="52200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구매자에게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2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번 상품 추천</a:t>
            </a:r>
            <a:r>
              <a:rPr lang="en-US" altLang="ko-KR" sz="2000" b="1" dirty="0">
                <a:latin typeface="BareunDotumPro 3" pitchFamily="34" charset="0"/>
                <a:cs typeface="BareunDotumPro 3" pitchFamily="34" charset="0"/>
              </a:rPr>
              <a:t>!</a:t>
            </a:r>
            <a:r>
              <a:rPr lang="ko-KR" altLang="en-US" sz="2000" b="1" dirty="0">
                <a:latin typeface="BareunDotumPro 3" pitchFamily="34" charset="0"/>
                <a:cs typeface="BareunDotumPro 3" pitchFamily="34" charset="0"/>
              </a:rPr>
              <a:t> 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12E04-49EF-A746-BC53-A81D569DCCD7}"/>
              </a:ext>
            </a:extLst>
          </p:cNvPr>
          <p:cNvSpPr txBox="1"/>
          <p:nvPr/>
        </p:nvSpPr>
        <p:spPr>
          <a:xfrm>
            <a:off x="892968" y="386132"/>
            <a:ext cx="95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SVD – </a:t>
            </a:r>
            <a:r>
              <a:rPr lang="ko-KR" altLang="en-US" sz="2800" b="1" dirty="0"/>
              <a:t>추천 시스템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D6580-CC37-D02A-8C03-1BF8980C96A1}"/>
              </a:ext>
            </a:extLst>
          </p:cNvPr>
          <p:cNvSpPr txBox="1"/>
          <p:nvPr/>
        </p:nvSpPr>
        <p:spPr>
          <a:xfrm>
            <a:off x="55625" y="463076"/>
            <a:ext cx="6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/>
              <a:t>001</a:t>
            </a:r>
            <a:endParaRPr lang="ko-KR" altLang="en-US" b="1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13241D2-A378-83DC-A263-E55E26946EFB}"/>
              </a:ext>
            </a:extLst>
          </p:cNvPr>
          <p:cNvSpPr txBox="1"/>
          <p:nvPr/>
        </p:nvSpPr>
        <p:spPr>
          <a:xfrm>
            <a:off x="892968" y="1403157"/>
            <a:ext cx="7772400" cy="4687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b="1" dirty="0">
                <a:latin typeface="BareunDotumPro 3" pitchFamily="34" charset="0"/>
                <a:cs typeface="BareunDotumPro 3" pitchFamily="34" charset="0"/>
              </a:rPr>
              <a:t> </a:t>
            </a:r>
            <a:r>
              <a:rPr lang="ko-KR" altLang="en-US" sz="2400" b="1" dirty="0">
                <a:latin typeface="BareunDotumPro 3" pitchFamily="34" charset="0"/>
                <a:cs typeface="BareunDotumPro 3" pitchFamily="34" charset="0"/>
              </a:rPr>
              <a:t>새로운 데이터 추가 및 </a:t>
            </a:r>
            <a:r>
              <a:rPr lang="en-US" altLang="ko-KR" sz="2400" b="1" dirty="0">
                <a:latin typeface="BareunDotumPro 3" pitchFamily="34" charset="0"/>
                <a:cs typeface="BareunDotumPro 3" pitchFamily="34" charset="0"/>
              </a:rPr>
              <a:t>SVD </a:t>
            </a:r>
            <a:r>
              <a:rPr lang="ko-KR" altLang="en-US" sz="2400" b="1" dirty="0" err="1">
                <a:latin typeface="BareunDotumPro 3" pitchFamily="34" charset="0"/>
                <a:cs typeface="BareunDotumPro 3" pitchFamily="34" charset="0"/>
              </a:rPr>
              <a:t>재수행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61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1014</Words>
  <Application>Microsoft Macintosh PowerPoint</Application>
  <PresentationFormat>와이드스크린</PresentationFormat>
  <Paragraphs>221</Paragraphs>
  <Slides>50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맑은 고딕</vt:lpstr>
      <vt:lpstr>BareunDotumPro 3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Jiyeon Kim</dc:creator>
  <cp:lastModifiedBy>민찬 주</cp:lastModifiedBy>
  <cp:revision>44</cp:revision>
  <dcterms:created xsi:type="dcterms:W3CDTF">2023-11-19T11:26:11Z</dcterms:created>
  <dcterms:modified xsi:type="dcterms:W3CDTF">2025-03-12T05:21:03Z</dcterms:modified>
</cp:coreProperties>
</file>